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2138" r:id="rId2"/>
    <p:sldId id="2147472139" r:id="rId3"/>
    <p:sldId id="2147472140" r:id="rId4"/>
    <p:sldId id="2147472149" r:id="rId5"/>
    <p:sldId id="2147472141" r:id="rId6"/>
    <p:sldId id="2147472142" r:id="rId7"/>
    <p:sldId id="2147472143" r:id="rId8"/>
    <p:sldId id="2147472144" r:id="rId9"/>
    <p:sldId id="2147472145" r:id="rId10"/>
    <p:sldId id="2147472146" r:id="rId11"/>
    <p:sldId id="214747214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F0994-D31B-6136-6B23-C9F3F1621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A234A3-BE31-3C49-E74D-05A619D0B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7125F6-7F25-BDB1-1068-C8514A45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FFAD6F-5F4F-D270-1448-8B3FED0D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129F11-2B32-543B-E2D7-11F1CDE7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9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58CB8-5211-B965-B5BB-66FA7005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A34DE9-A714-47EB-954A-70BBAA6E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207D5B-C6C2-8341-ECE5-B3D8B1A9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95B6E-EF34-D6A2-16AC-05B5E902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474C5-1F90-2FCD-AD89-782314EB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7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0715A1-8431-863D-B8ED-F5B76610D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B9BD06-9D17-E374-5DD7-49FD0BFB7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B1DCE-9F2C-89DC-CC7D-0A7AF70E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F96D5C-FAB1-B492-2129-F668B679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47616-B3A3-48FC-49DC-C610E66B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4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內頁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1353800" cy="49939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/>
              <a:t>按一下以編輯子標題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88680" y="6404476"/>
            <a:ext cx="40305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FE21BC48-8395-4992-84A5-93A60A18EA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8200" y="865188"/>
            <a:ext cx="11150600" cy="575151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2806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1234-AD56-C165-FE93-4AC1A283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C6197-FEDF-5EC8-0D37-88505BC6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0A709-478D-7BE7-022E-F8C2C2C9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6B92F-1DEC-675C-6395-02AE031E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69937-E419-FFB9-0F44-CCF79956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2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E9F22-F44C-A478-DFC2-7A0D0A48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DD539-4F2B-4B6D-0644-31580F57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E1801E-C2DA-5DF8-C773-ED0F07C8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F0466E-69D2-1645-87C6-3E151903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0410D-59E1-D8B3-7A6B-DD0E44E8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E91B6-F7FB-1E57-DFDC-C62C9C98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3E5E5-8B90-EEB0-276C-B86D5413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CE0F7-54E6-EC3A-CEE5-3D836065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D3EB44-62C2-98FA-D6CA-9DD21EC8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3C7E0A-2721-DFCF-E41A-713C6F9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4B2CCE-665E-902E-4711-03A65C04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2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45D15-25D1-127E-E18B-F64EA2B8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32030B-EAD0-2D50-A713-4D5885FD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AB231A-C209-A9D4-D7A0-2C6D2BF7D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3B694D-7D49-F73B-9A57-708135F0E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CA3F9A-3B5A-CA6E-AA5C-9440F552D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C0F86A-4DF0-06E4-8D96-18B542F1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4627C8-6843-EAC5-8A11-B43BA3E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87DC0E-83FC-0205-7CF9-AB7C450D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72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D1805-B2A8-5AD1-D1D9-93F31A48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D89B82-FF02-E6FD-1191-DBF9032C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FFBAF6-010B-CB12-9587-C4EDCD4C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1D726B-2487-21FC-F175-E498A475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8D47B8-7A1B-4199-2C1B-5BA657E8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38150E-79FD-FF2A-70EA-CCE53A4C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4BEEF-F1AA-7E22-A2A2-09D6112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7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EC0E2-E011-C994-8F28-478D6EC9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0E9E3-129C-CC43-56FB-0E7ED9BF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DC70E0-1A25-4CC3-7D93-A27AB58C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BA9E6E-2363-2611-037E-5F11A8E7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75B52B-795F-43FE-5951-F5F78CC5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51F08-2E7D-D9A2-B805-FEEF7487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4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9D8BC-81A0-5B82-09E2-7507398D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DEF11B-7CF4-44D2-1495-44851FE93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C898BC-9E06-35CB-45F4-A28C6814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B9A3A6-BDDD-403E-3C58-2DD9295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91CC7B-20CD-AEB8-86B6-0BF871AF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9EE6F3-015A-D136-269A-5433EF45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8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4F44EA-90F9-D51C-818F-0109FB5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6844E1-9AF9-F00C-3E28-BFFF2776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F5450-4683-9FF4-B181-98C7B732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E16C-1F04-4591-AF83-0C7A64BF00D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33751-96F5-3D23-8C55-8B5E915A6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ABE8E-6171-AF41-12BA-54AFF7D9D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7EFB-79C8-4801-8708-D42FF29458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38CA32-218F-6F66-E68F-1B5446979DF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08638" y="6720840"/>
            <a:ext cx="10001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zh-TW" altLang="en-US" sz="9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Wiwynn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424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6962703">
            <a:off x="2143849" y="3833774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723322" y="3742705"/>
            <a:ext cx="3807339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8417A3E-EA0D-B3C3-79C3-2794C81CD231}"/>
              </a:ext>
            </a:extLst>
          </p:cNvPr>
          <p:cNvCxnSpPr>
            <a:cxnSpLocks/>
          </p:cNvCxnSpPr>
          <p:nvPr/>
        </p:nvCxnSpPr>
        <p:spPr>
          <a:xfrm>
            <a:off x="6895322" y="3734298"/>
            <a:ext cx="229915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93FC2AE-847E-97C8-DA7B-803ECC8AD74C}"/>
              </a:ext>
            </a:extLst>
          </p:cNvPr>
          <p:cNvSpPr/>
          <p:nvPr/>
        </p:nvSpPr>
        <p:spPr>
          <a:xfrm>
            <a:off x="6638054" y="3644298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B022D86-BDF4-5BAA-8A23-94DCC6B8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76" y="3125553"/>
            <a:ext cx="4083260" cy="501676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3749646"/>
            <a:ext cx="0" cy="100642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530658" y="3625702"/>
            <a:ext cx="1859500" cy="196758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51556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99.98018646240234,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6.445448398590088,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85.13031768798828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6198781" y="3914793"/>
            <a:ext cx="2191377" cy="44781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562048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109.16175079345703,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10.85538387298584,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-8.841797828674316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}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2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66BCB32-0125-F852-DFEF-9C242F6E28DF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2341897" y="1921366"/>
            <a:ext cx="6048261" cy="2608404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A014DD1-A347-1F04-DD2B-446F45D5115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341897" y="2871913"/>
            <a:ext cx="6048261" cy="1798229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341897" y="3822460"/>
            <a:ext cx="6048261" cy="988054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0F156E1-6ED7-C934-5718-3675689E4991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341897" y="4773007"/>
            <a:ext cx="6048261" cy="177879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BEF7EA6-F550-EDF1-4429-9B4E70B8160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341897" y="5091256"/>
            <a:ext cx="6048261" cy="632298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F1F4F83-CAA5-B3FF-8BB4-0682BD13DE02}"/>
              </a:ext>
            </a:extLst>
          </p:cNvPr>
          <p:cNvSpPr txBox="1"/>
          <p:nvPr/>
        </p:nvSpPr>
        <p:spPr>
          <a:xfrm>
            <a:off x="8390158" y="1505867"/>
            <a:ext cx="294837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04800"/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/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111.37762451171875,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/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63.451873779296875,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/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-2.4152464866638184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B7CAC2B-48B4-A335-034E-DF5C911AE20F}"/>
              </a:ext>
            </a:extLst>
          </p:cNvPr>
          <p:cNvSpPr txBox="1"/>
          <p:nvPr/>
        </p:nvSpPr>
        <p:spPr>
          <a:xfrm>
            <a:off x="8390158" y="2456414"/>
            <a:ext cx="264059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113.03822326660156,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63.526031494140625,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-1.5363106727600098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64059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114.91315460205078,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63.42900466918945,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-1.3887649774551392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0CC2F7A-476D-5C47-98F3-E1CF20E5C85B}"/>
              </a:ext>
            </a:extLst>
          </p:cNvPr>
          <p:cNvSpPr txBox="1"/>
          <p:nvPr/>
        </p:nvSpPr>
        <p:spPr>
          <a:xfrm>
            <a:off x="8390158" y="4357508"/>
            <a:ext cx="259410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116.28658294677734,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63.47187042236328,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0.3250671625137329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3E54F9E-120D-2F06-AFE9-A2205B62EC3D}"/>
              </a:ext>
            </a:extLst>
          </p:cNvPr>
          <p:cNvSpPr txBox="1"/>
          <p:nvPr/>
        </p:nvSpPr>
        <p:spPr>
          <a:xfrm>
            <a:off x="8390158" y="5308055"/>
            <a:ext cx="256204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117.76449584960938,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63.46272277832031,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-2.093160390853882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3281895" y="3822460"/>
            <a:ext cx="5108263" cy="69972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0F156E1-6ED7-C934-5718-3675689E4991}"/>
              </a:ext>
            </a:extLst>
          </p:cNvPr>
          <p:cNvCxnSpPr>
            <a:cxnSpLocks/>
            <a:stCxn id="44" idx="1"/>
            <a:endCxn id="80" idx="1"/>
          </p:cNvCxnSpPr>
          <p:nvPr/>
        </p:nvCxnSpPr>
        <p:spPr>
          <a:xfrm flipV="1">
            <a:off x="3586237" y="4773007"/>
            <a:ext cx="4803921" cy="337034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BEF7EA6-F550-EDF1-4429-9B4E70B8160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4388843" y="5219873"/>
            <a:ext cx="4001315" cy="503681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64059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110.9206771850586,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50.239356994628906,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-177.23516845703125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0CC2F7A-476D-5C47-98F3-E1CF20E5C85B}"/>
              </a:ext>
            </a:extLst>
          </p:cNvPr>
          <p:cNvSpPr txBox="1"/>
          <p:nvPr/>
        </p:nvSpPr>
        <p:spPr>
          <a:xfrm>
            <a:off x="8390158" y="4357508"/>
            <a:ext cx="251556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118.75105285644531,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45.74491882324219,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88.27165985107422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3E54F9E-120D-2F06-AFE9-A2205B62EC3D}"/>
              </a:ext>
            </a:extLst>
          </p:cNvPr>
          <p:cNvSpPr txBox="1"/>
          <p:nvPr/>
        </p:nvSpPr>
        <p:spPr>
          <a:xfrm>
            <a:off x="8390158" y="5308055"/>
            <a:ext cx="256204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120.6728744506836,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36.71027374267578,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-92.72713470458984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1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3801843" y="3914793"/>
            <a:ext cx="4588315" cy="376356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640595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108.35665893554688,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41.9348258972168,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-0.3081665337085724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}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982715" y="3822460"/>
            <a:ext cx="7407443" cy="468689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20137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109.16900634765625,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78.43724822998047,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8.34423828125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37953" y="3438644"/>
            <a:ext cx="7752205" cy="383816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64059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96.61384582519531,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86.50155639648438,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-140.26400756835938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966709" y="3401516"/>
            <a:ext cx="5423449" cy="513277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594108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96.45218658447266,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48.560752868652344,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179.93112182617188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}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</p:cNvCxnSpPr>
          <p:nvPr/>
        </p:nvCxnSpPr>
        <p:spPr>
          <a:xfrm>
            <a:off x="4388843" y="3426529"/>
            <a:ext cx="4001315" cy="488264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圖片 61">
            <a:extLst>
              <a:ext uri="{FF2B5EF4-FFF2-40B4-BE49-F238E27FC236}">
                <a16:creationId xmlns:a16="http://schemas.microsoft.com/office/drawing/2014/main" id="{B231B31A-64F5-1080-FF5E-021647F4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64" y="3986611"/>
            <a:ext cx="4083260" cy="50167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380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49DB517F-B802-FD8C-7953-505A7F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8" y="1084990"/>
            <a:ext cx="6462058" cy="4688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8A3E67-7145-ADCF-3999-9FAB54934781}"/>
              </a:ext>
            </a:extLst>
          </p:cNvPr>
          <p:cNvSpPr txBox="1"/>
          <p:nvPr/>
        </p:nvSpPr>
        <p:spPr>
          <a:xfrm>
            <a:off x="2341897" y="401989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7E74BF8-765A-D931-D850-E75DB0FAE128}"/>
              </a:ext>
            </a:extLst>
          </p:cNvPr>
          <p:cNvSpPr txBox="1"/>
          <p:nvPr/>
        </p:nvSpPr>
        <p:spPr>
          <a:xfrm>
            <a:off x="2341897" y="3527983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F19AA7F-3C86-CB9B-2F67-AD5080EDA11C}"/>
              </a:ext>
            </a:extLst>
          </p:cNvPr>
          <p:cNvSpPr txBox="1"/>
          <p:nvPr/>
        </p:nvSpPr>
        <p:spPr>
          <a:xfrm>
            <a:off x="2341897" y="313685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F46ACF5-400F-F955-0DE4-0247D0A55C84}"/>
              </a:ext>
            </a:extLst>
          </p:cNvPr>
          <p:cNvSpPr txBox="1"/>
          <p:nvPr/>
        </p:nvSpPr>
        <p:spPr>
          <a:xfrm>
            <a:off x="2341897" y="2644949"/>
            <a:ext cx="273815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18EBFE-F72B-67F7-6481-06CD6E80B227}"/>
              </a:ext>
            </a:extLst>
          </p:cNvPr>
          <p:cNvSpPr txBox="1"/>
          <p:nvPr/>
        </p:nvSpPr>
        <p:spPr>
          <a:xfrm>
            <a:off x="2311125" y="1698157"/>
            <a:ext cx="335360" cy="2232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DAFF62-6EEF-5300-FF0D-E6ADD02AD904}"/>
              </a:ext>
            </a:extLst>
          </p:cNvPr>
          <p:cNvSpPr txBox="1"/>
          <p:nvPr/>
        </p:nvSpPr>
        <p:spPr>
          <a:xfrm>
            <a:off x="2646485" y="4396377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B683AA-4498-F1CB-03CB-E070F9441AB7}"/>
              </a:ext>
            </a:extLst>
          </p:cNvPr>
          <p:cNvCxnSpPr>
            <a:cxnSpLocks/>
          </p:cNvCxnSpPr>
          <p:nvPr/>
        </p:nvCxnSpPr>
        <p:spPr>
          <a:xfrm flipH="1">
            <a:off x="867131" y="4295806"/>
            <a:ext cx="2056905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7E6F3DD-E73D-3A6B-AC98-BA5383B7FECA}"/>
              </a:ext>
            </a:extLst>
          </p:cNvPr>
          <p:cNvCxnSpPr>
            <a:cxnSpLocks/>
          </p:cNvCxnSpPr>
          <p:nvPr/>
        </p:nvCxnSpPr>
        <p:spPr>
          <a:xfrm flipV="1">
            <a:off x="4374182" y="4618194"/>
            <a:ext cx="0" cy="895583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382977-60B5-E87C-2D32-CFB8AF368153}"/>
              </a:ext>
            </a:extLst>
          </p:cNvPr>
          <p:cNvCxnSpPr>
            <a:cxnSpLocks/>
          </p:cNvCxnSpPr>
          <p:nvPr/>
        </p:nvCxnSpPr>
        <p:spPr>
          <a:xfrm flipH="1">
            <a:off x="2924036" y="4291149"/>
            <a:ext cx="1450146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2E2F0-0330-5FF3-770C-AC800B51BC13}"/>
              </a:ext>
            </a:extLst>
          </p:cNvPr>
          <p:cNvSpPr txBox="1"/>
          <p:nvPr/>
        </p:nvSpPr>
        <p:spPr>
          <a:xfrm>
            <a:off x="4143751" y="4362603"/>
            <a:ext cx="245092" cy="1838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C3A5CA-45AA-349A-4674-F5656D748263}"/>
              </a:ext>
            </a:extLst>
          </p:cNvPr>
          <p:cNvSpPr/>
          <p:nvPr/>
        </p:nvSpPr>
        <p:spPr>
          <a:xfrm>
            <a:off x="3586237" y="4794728"/>
            <a:ext cx="332161" cy="630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6BFCA6-5D60-D903-80E0-72A1163129E5}"/>
              </a:ext>
            </a:extLst>
          </p:cNvPr>
          <p:cNvSpPr/>
          <p:nvPr/>
        </p:nvSpPr>
        <p:spPr>
          <a:xfrm>
            <a:off x="3156334" y="2041244"/>
            <a:ext cx="3163777" cy="252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6CCCD2-5EDD-076B-E760-AE584EEE3B5A}"/>
              </a:ext>
            </a:extLst>
          </p:cNvPr>
          <p:cNvSpPr/>
          <p:nvPr/>
        </p:nvSpPr>
        <p:spPr>
          <a:xfrm>
            <a:off x="3188252" y="2334780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FDC8E1-6765-043B-B69A-E0E8987C37E5}"/>
              </a:ext>
            </a:extLst>
          </p:cNvPr>
          <p:cNvSpPr/>
          <p:nvPr/>
        </p:nvSpPr>
        <p:spPr>
          <a:xfrm>
            <a:off x="3733116" y="2333623"/>
            <a:ext cx="489183" cy="72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23B105-F93D-0D9E-57A1-FBEAA20686BE}"/>
              </a:ext>
            </a:extLst>
          </p:cNvPr>
          <p:cNvSpPr/>
          <p:nvPr/>
        </p:nvSpPr>
        <p:spPr>
          <a:xfrm>
            <a:off x="2225686" y="5198712"/>
            <a:ext cx="232422" cy="314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A9BBC1C-C940-6283-6B21-B44EB3FCC1ED}"/>
              </a:ext>
            </a:extLst>
          </p:cNvPr>
          <p:cNvCxnSpPr>
            <a:cxnSpLocks/>
          </p:cNvCxnSpPr>
          <p:nvPr/>
        </p:nvCxnSpPr>
        <p:spPr>
          <a:xfrm>
            <a:off x="3597080" y="4618194"/>
            <a:ext cx="0" cy="894659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F62D33-9A2C-9F97-98A0-8C31F6FF13A5}"/>
              </a:ext>
            </a:extLst>
          </p:cNvPr>
          <p:cNvCxnSpPr>
            <a:cxnSpLocks/>
          </p:cNvCxnSpPr>
          <p:nvPr/>
        </p:nvCxnSpPr>
        <p:spPr>
          <a:xfrm>
            <a:off x="3733116" y="5512853"/>
            <a:ext cx="557994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2EE90A1-CE54-03F6-CF39-EBA11304247E}"/>
              </a:ext>
            </a:extLst>
          </p:cNvPr>
          <p:cNvCxnSpPr>
            <a:cxnSpLocks/>
          </p:cNvCxnSpPr>
          <p:nvPr/>
        </p:nvCxnSpPr>
        <p:spPr>
          <a:xfrm>
            <a:off x="2966709" y="4529770"/>
            <a:ext cx="630372" cy="16652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6E555E1-9783-F4AC-139E-B4B45A277A02}"/>
              </a:ext>
            </a:extLst>
          </p:cNvPr>
          <p:cNvCxnSpPr>
            <a:cxnSpLocks/>
          </p:cNvCxnSpPr>
          <p:nvPr/>
        </p:nvCxnSpPr>
        <p:spPr>
          <a:xfrm flipV="1">
            <a:off x="2822633" y="4577032"/>
            <a:ext cx="129150" cy="309312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184A224-9713-219C-D291-3A3F093273B4}"/>
              </a:ext>
            </a:extLst>
          </p:cNvPr>
          <p:cNvCxnSpPr>
            <a:cxnSpLocks/>
          </p:cNvCxnSpPr>
          <p:nvPr/>
        </p:nvCxnSpPr>
        <p:spPr>
          <a:xfrm flipV="1">
            <a:off x="2717600" y="4618194"/>
            <a:ext cx="0" cy="28800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8442B76-08F5-6E55-152A-B9D4A7C5E304}"/>
              </a:ext>
            </a:extLst>
          </p:cNvPr>
          <p:cNvSpPr/>
          <p:nvPr/>
        </p:nvSpPr>
        <p:spPr>
          <a:xfrm>
            <a:off x="2663194" y="4937678"/>
            <a:ext cx="153578" cy="153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98AB3CE-1254-6C11-9338-D460637E5ABA}"/>
              </a:ext>
            </a:extLst>
          </p:cNvPr>
          <p:cNvSpPr/>
          <p:nvPr/>
        </p:nvSpPr>
        <p:spPr>
          <a:xfrm rot="12388630">
            <a:off x="470581" y="3899109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A436F391-F7A4-4DDC-AAB2-50B8FF3AC555}"/>
              </a:ext>
            </a:extLst>
          </p:cNvPr>
          <p:cNvSpPr/>
          <p:nvPr/>
        </p:nvSpPr>
        <p:spPr>
          <a:xfrm rot="16962703">
            <a:off x="400866" y="3504230"/>
            <a:ext cx="582202" cy="4647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7B6CD3C-A802-E721-5529-1BED079BE4A3}"/>
              </a:ext>
            </a:extLst>
          </p:cNvPr>
          <p:cNvCxnSpPr>
            <a:cxnSpLocks/>
          </p:cNvCxnSpPr>
          <p:nvPr/>
        </p:nvCxnSpPr>
        <p:spPr>
          <a:xfrm flipH="1">
            <a:off x="2717600" y="4362603"/>
            <a:ext cx="3698951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E13E337-14B9-BDB0-A615-AF514FBE99D3}"/>
              </a:ext>
            </a:extLst>
          </p:cNvPr>
          <p:cNvCxnSpPr>
            <a:cxnSpLocks/>
          </p:cNvCxnSpPr>
          <p:nvPr/>
        </p:nvCxnSpPr>
        <p:spPr>
          <a:xfrm>
            <a:off x="895280" y="3426529"/>
            <a:ext cx="3248471" cy="0"/>
          </a:xfrm>
          <a:prstGeom prst="line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5D86125-4CC9-E921-05D0-0B7E7FF50A5A}"/>
              </a:ext>
            </a:extLst>
          </p:cNvPr>
          <p:cNvCxnSpPr>
            <a:cxnSpLocks/>
          </p:cNvCxnSpPr>
          <p:nvPr/>
        </p:nvCxnSpPr>
        <p:spPr>
          <a:xfrm>
            <a:off x="4454884" y="3419356"/>
            <a:ext cx="1961667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D915EA07-C515-2FF3-1622-40B16F664C82}"/>
              </a:ext>
            </a:extLst>
          </p:cNvPr>
          <p:cNvSpPr/>
          <p:nvPr/>
        </p:nvSpPr>
        <p:spPr>
          <a:xfrm>
            <a:off x="4235380" y="3342567"/>
            <a:ext cx="153578" cy="153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D356106-7E4F-36DE-254C-0D5BB0FA95D6}"/>
              </a:ext>
            </a:extLst>
          </p:cNvPr>
          <p:cNvCxnSpPr>
            <a:cxnSpLocks/>
          </p:cNvCxnSpPr>
          <p:nvPr/>
        </p:nvCxnSpPr>
        <p:spPr>
          <a:xfrm>
            <a:off x="6530658" y="3432451"/>
            <a:ext cx="0" cy="8586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14ACC9-08D8-35DE-3682-79F31FAAC90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096000" y="3426529"/>
            <a:ext cx="2294158" cy="488264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5D39D78-827D-6FDB-B36B-91EDE2132A23}"/>
              </a:ext>
            </a:extLst>
          </p:cNvPr>
          <p:cNvSpPr txBox="1"/>
          <p:nvPr/>
        </p:nvSpPr>
        <p:spPr>
          <a:xfrm>
            <a:off x="8390158" y="3406961"/>
            <a:ext cx="2594108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"position": {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"y": 96.55615234375,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"x": 13.471678733825684,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"orientation": 179.35476684570312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}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430</Words>
  <Application>Microsoft Office PowerPoint</Application>
  <PresentationFormat>寬螢幕</PresentationFormat>
  <Paragraphs>146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YaHei</vt:lpstr>
      <vt:lpstr>Myriad Pro</vt:lpstr>
      <vt:lpstr>微軟正黑體</vt:lpstr>
      <vt:lpstr>Arial</vt:lpstr>
      <vt:lpstr>Calibri</vt:lpstr>
      <vt:lpstr>Calibri Light</vt:lpstr>
      <vt:lpstr>Office 佈景主題</vt:lpstr>
      <vt:lpstr>2F AMR 動線(6)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2F AMR 動線(6)</dc:title>
  <dc:creator>楊甯之</dc:creator>
  <cp:lastModifiedBy>楊甯之</cp:lastModifiedBy>
  <cp:revision>5</cp:revision>
  <dcterms:created xsi:type="dcterms:W3CDTF">2024-06-13T00:56:36Z</dcterms:created>
  <dcterms:modified xsi:type="dcterms:W3CDTF">2024-06-13T01:12:44Z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1ade0f-4adc-4e98-91c6-3316c2d70b06_Enabled">
    <vt:lpwstr>true</vt:lpwstr>
  </property>
  <property fmtid="{D5CDD505-2E9C-101B-9397-08002B2CF9AE}" pid="3" name="MSIP_Label_551ade0f-4adc-4e98-91c6-3316c2d70b06_SetDate">
    <vt:lpwstr>2024-06-13T00:56:36Z</vt:lpwstr>
  </property>
  <property fmtid="{D5CDD505-2E9C-101B-9397-08002B2CF9AE}" pid="4" name="MSIP_Label_551ade0f-4adc-4e98-91c6-3316c2d70b06_Method">
    <vt:lpwstr>Standard</vt:lpwstr>
  </property>
  <property fmtid="{D5CDD505-2E9C-101B-9397-08002B2CF9AE}" pid="5" name="MSIP_Label_551ade0f-4adc-4e98-91c6-3316c2d70b06_Name">
    <vt:lpwstr>Wiwynn Confidential</vt:lpwstr>
  </property>
  <property fmtid="{D5CDD505-2E9C-101B-9397-08002B2CF9AE}" pid="6" name="MSIP_Label_551ade0f-4adc-4e98-91c6-3316c2d70b06_SiteId">
    <vt:lpwstr>da6e0628-fc83-4caf-9dd2-73061cbab167</vt:lpwstr>
  </property>
  <property fmtid="{D5CDD505-2E9C-101B-9397-08002B2CF9AE}" pid="7" name="MSIP_Label_551ade0f-4adc-4e98-91c6-3316c2d70b06_ActionId">
    <vt:lpwstr>9365fa53-4895-4527-b901-805f2b0cdb05</vt:lpwstr>
  </property>
  <property fmtid="{D5CDD505-2E9C-101B-9397-08002B2CF9AE}" pid="8" name="MSIP_Label_551ade0f-4adc-4e98-91c6-3316c2d70b06_ContentBits">
    <vt:lpwstr>2</vt:lpwstr>
  </property>
  <property fmtid="{D5CDD505-2E9C-101B-9397-08002B2CF9AE}" pid="9" name="ClassificationContentMarkingFooterLocations">
    <vt:lpwstr>Office 佈景主題:8</vt:lpwstr>
  </property>
  <property fmtid="{D5CDD505-2E9C-101B-9397-08002B2CF9AE}" pid="10" name="ClassificationContentMarkingFooterText">
    <vt:lpwstr>Wiwynn Confidential</vt:lpwstr>
  </property>
</Properties>
</file>