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147472060" r:id="rId2"/>
    <p:sldId id="2147472059" r:id="rId3"/>
    <p:sldId id="2147472068" r:id="rId4"/>
    <p:sldId id="2147472062" r:id="rId5"/>
    <p:sldId id="2147472065" r:id="rId6"/>
    <p:sldId id="2147472063" r:id="rId7"/>
    <p:sldId id="2147472066" r:id="rId8"/>
    <p:sldId id="2147472142" r:id="rId9"/>
    <p:sldId id="2147472133" r:id="rId10"/>
    <p:sldId id="2147472126" r:id="rId11"/>
    <p:sldId id="2147472127" r:id="rId12"/>
    <p:sldId id="2147472134" r:id="rId13"/>
    <p:sldId id="2147472135" r:id="rId14"/>
    <p:sldId id="2147472136" r:id="rId15"/>
    <p:sldId id="2147472137" r:id="rId16"/>
    <p:sldId id="2147472138" r:id="rId17"/>
    <p:sldId id="2147472139" r:id="rId18"/>
    <p:sldId id="2147472140" r:id="rId19"/>
    <p:sldId id="214747214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94"/>
    <a:srgbClr val="73A054"/>
    <a:srgbClr val="CC009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2109" autoAdjust="0"/>
  </p:normalViewPr>
  <p:slideViewPr>
    <p:cSldViewPr snapToGrid="0">
      <p:cViewPr varScale="1">
        <p:scale>
          <a:sx n="117" d="100"/>
          <a:sy n="117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9B4-C2AA-4E62-8CC8-7A04DA4CBE30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E8C7A-1341-4868-9D80-0B081AD82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自走車資訊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相關報表</a:t>
            </a:r>
            <a:r>
              <a:rPr lang="zh-TW" altLang="zh-TW" sz="18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三個部分</a:t>
            </a:r>
            <a:endParaRPr lang="en-US" altLang="zh-TW" sz="1800" dirty="0">
              <a:effectLst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圖是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2D . 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有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3D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效果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地圖同時顯示多車位置圖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dirty="0"/>
              <a:t>點車子圖</a:t>
            </a:r>
            <a:r>
              <a:rPr lang="en-US" altLang="zh-TW" dirty="0"/>
              <a:t>,</a:t>
            </a:r>
            <a:r>
              <a:rPr lang="zh-TW" altLang="en-US" dirty="0"/>
              <a:t>可以顯示細節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車子路線圖</a:t>
            </a:r>
            <a:r>
              <a:rPr lang="en-US" altLang="zh-TW" dirty="0"/>
              <a:t>/HL</a:t>
            </a:r>
            <a:r>
              <a:rPr lang="zh-TW" altLang="en-US" dirty="0"/>
              <a:t> 終點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多台車資訊</a:t>
            </a:r>
            <a:r>
              <a:rPr lang="en-US" altLang="zh-TW" dirty="0"/>
              <a:t>-&gt;</a:t>
            </a:r>
            <a:r>
              <a:rPr lang="zh-TW" altLang="en-US" dirty="0"/>
              <a:t>點選可以看到細節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當車載運的物料資訊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(MO/JOB/ID/QTY)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2904F-005F-417C-913A-D3E513EF22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0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自走車資訊</a:t>
            </a:r>
            <a:r>
              <a:rPr lang="en-US" altLang="zh-TW" sz="1800" dirty="0">
                <a:effectLst/>
                <a:latin typeface="新細明體" panose="02020500000000000000" pitchFamily="18" charset="-120"/>
                <a:cs typeface="新細明體" panose="02020500000000000000" pitchFamily="18" charset="-120"/>
              </a:rPr>
              <a:t>.</a:t>
            </a:r>
            <a:r>
              <a:rPr lang="zh-TW" altLang="zh-TW" sz="1800" u="sng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相關報表</a:t>
            </a:r>
            <a:r>
              <a:rPr lang="zh-TW" altLang="zh-TW" sz="1800" dirty="0">
                <a:effectLst/>
                <a:ea typeface="新細明體" panose="02020500000000000000" pitchFamily="18" charset="-120"/>
                <a:cs typeface="新細明體" panose="02020500000000000000" pitchFamily="18" charset="-120"/>
              </a:rPr>
              <a:t>三個部分</a:t>
            </a:r>
            <a:endParaRPr lang="en-US" altLang="zh-TW" sz="1800" dirty="0">
              <a:effectLst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圖是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2D . 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有</a:t>
            </a:r>
            <a:r>
              <a:rPr lang="en-US" altLang="zh-TW" sz="1800" dirty="0">
                <a:effectLst/>
                <a:ea typeface="新細明體" panose="02020500000000000000" pitchFamily="18" charset="-120"/>
              </a:rPr>
              <a:t>3D</a:t>
            </a:r>
            <a:r>
              <a:rPr lang="zh-TW" altLang="en-US" sz="1800" dirty="0">
                <a:effectLst/>
                <a:ea typeface="新細明體" panose="02020500000000000000" pitchFamily="18" charset="-120"/>
              </a:rPr>
              <a:t>效果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sz="1800" dirty="0">
                <a:effectLst/>
                <a:ea typeface="新細明體" panose="02020500000000000000" pitchFamily="18" charset="-120"/>
              </a:rPr>
              <a:t>地圖同時顯示多車位置圖</a:t>
            </a:r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endParaRPr lang="en-US" altLang="zh-TW" sz="1800" dirty="0">
              <a:effectLst/>
              <a:ea typeface="新細明體" panose="02020500000000000000" pitchFamily="18" charset="-120"/>
            </a:endParaRPr>
          </a:p>
          <a:p>
            <a:r>
              <a:rPr lang="zh-TW" altLang="en-US" dirty="0"/>
              <a:t>點車子圖</a:t>
            </a:r>
            <a:r>
              <a:rPr lang="en-US" altLang="zh-TW" dirty="0"/>
              <a:t>,</a:t>
            </a:r>
            <a:r>
              <a:rPr lang="zh-TW" altLang="en-US" dirty="0"/>
              <a:t>可以顯示細節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車子路線圖</a:t>
            </a:r>
            <a:r>
              <a:rPr lang="en-US" altLang="zh-TW" dirty="0"/>
              <a:t>/HL</a:t>
            </a:r>
            <a:r>
              <a:rPr lang="zh-TW" altLang="en-US" dirty="0"/>
              <a:t> 終點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多台車資訊</a:t>
            </a:r>
            <a:r>
              <a:rPr lang="en-US" altLang="zh-TW" dirty="0"/>
              <a:t>-&gt;</a:t>
            </a:r>
            <a:r>
              <a:rPr lang="zh-TW" altLang="en-US" dirty="0"/>
              <a:t>點選可以看到細節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2904F-005F-417C-913A-D3E513EF22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E8C7A-1341-4868-9D80-0B081AD820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51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B396B-7D83-F855-5AFC-4484A711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CB415F-22A1-0FF0-225F-D61902A74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25902-A42D-269E-35AA-27FB6CA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494236-DCDB-0F2F-7EE4-F9A22DF7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0C1B6-15E4-2672-78AF-95223451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EDEAE-AE48-311B-FC3D-85C46A76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272D38-CCED-4B14-4493-1565A734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E7A52-4957-F131-93ED-FBB652C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D30BF-9056-4F12-5CB2-3A1F2EA4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A4000-A95E-8945-2222-F111892C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0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7B8EC3-903E-32D0-B8C2-523F96D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3DCDE3-1A3F-3726-1695-CFEA3010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1A386-6622-CF8D-78ED-BC57170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8C161-2843-7B9D-F001-725F1C8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99033-35E8-CB4C-CFCA-F1ACBF32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75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內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1353800" cy="49939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 b="1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/>
              <a:t>按一下以編輯子標題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88680" y="6404476"/>
            <a:ext cx="40305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defRPr>
            </a:lvl1pPr>
          </a:lstStyle>
          <a:p>
            <a:fld id="{FE21BC48-8395-4992-84A5-93A60A18EA3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838200" y="865188"/>
            <a:ext cx="11150600" cy="57515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5514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868C1-5FC6-3144-E709-9A95CEB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D56BC-33CA-71F6-2DCE-BEBAF7AC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586B0-7645-5C30-CEB6-F1E00DC8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E8E27-9BB1-EFFE-DAA4-83F323E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CF12F-79C7-B4C8-5AF9-503B734C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28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0B1D9-733C-A99A-81F9-5D464989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038C8-56F1-2B0E-44A1-220FE15F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3BE34-150B-1E3C-1054-B1ABCFF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5AF0B-DDF0-6B32-6EB2-D8346DDB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62A9B-5D01-34A1-5117-75F5D62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3F290-7A16-741B-6BDD-36FB5384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04757-ED5A-94D6-DAD1-64EA4A7E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77389F-6570-7492-2491-31197FCD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CAC3D9-D37E-EEE3-9CA9-5BE26E4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9635B5-E1F3-52ED-01A6-89526223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AB5505-CCC2-A97C-0E16-A85EEDD6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9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E54A6-34A3-DBC0-3FAA-00BC73E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C0D6A4-86E8-89A1-E804-318918B7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58AE30-6E89-6971-06C4-D7964B93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22E565-047D-238C-BF4C-0AE2A9D4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A25432-FEDD-CF65-377D-F9A0D42A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435C2D-5E25-5629-9CA2-DFA42AC6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99E535-70B1-C4C5-5C8F-A6C4B70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B5E239-1C90-5BC2-2904-600A1D2E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6B94C-D58C-7F56-BF43-BF33F7B3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017D2B-123B-D652-A283-451640E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AA1E81-6C9F-B412-16A6-E245374F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162A60-BAC4-401B-BCDF-BB3821BF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64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C0894-DA74-227E-8473-C8A48AD4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764C94-9B4E-9B06-A0C0-5628D70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2796FD-FAFE-5150-1E98-26971846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2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E1F6F-19B2-1FAF-733B-7C5A68AD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D8206-91BE-B7A3-1D36-8ACB3845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8C5087-586E-6EA3-0AAC-5ACA23F93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FBAC3-BFE4-AE4C-BCF8-89F8F9BB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9A277-3431-CA43-8F76-1A6E1DBA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B4D6DB-8224-EAFF-6219-2EBDCADB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74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77A6E-1E8D-AD31-B74A-FCF2F21C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13BD44-9939-48BD-21F9-E05E3FE26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4F12A5-428F-F3E4-2B72-C15A08DB2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A19CF-7C9C-CC39-230A-89C3EF8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A6FAE-CD96-7FA8-CEAB-A4E1B8A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97558D-3784-7374-35D5-CE92AFC2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7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7DA5FE-6B7F-BB71-3112-3CF8463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DD25C0-DC5A-E73D-9340-1B138C32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1A945-2FA1-17A7-F6A3-641288DF8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BC91-B3C3-4498-B5AD-24D082D01893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EE59E-0331-423B-D2C4-19E2CCF0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35DFB-CBCB-A05E-51F9-F2C3E5310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08E3-32CD-4E35-85AD-9A32077ABB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D6C8CEA-F4EE-33F3-98A8-CA91FA480B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08638" y="6720840"/>
            <a:ext cx="1000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zh-TW" altLang="en-US" sz="90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Wiwynn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727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85DA5-8F04-976D-D3F9-D1FEFAD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56F4CA-0AB0-2C67-F58F-6EDDF3D0E44F}"/>
              </a:ext>
            </a:extLst>
          </p:cNvPr>
          <p:cNvSpPr/>
          <p:nvPr/>
        </p:nvSpPr>
        <p:spPr>
          <a:xfrm>
            <a:off x="203713" y="125367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Picture 2" descr="Car - Free ui icons">
            <a:extLst>
              <a:ext uri="{FF2B5EF4-FFF2-40B4-BE49-F238E27FC236}">
                <a16:creationId xmlns:a16="http://schemas.microsoft.com/office/drawing/2014/main" id="{6E013EC4-81DD-947F-28CC-687374D4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1" y="2654066"/>
            <a:ext cx="308842" cy="30884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D91724-D7A5-DD0B-6385-26094E17D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283" y="4258677"/>
            <a:ext cx="1309372" cy="238454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BE5926-B3DA-69D0-E5F3-623C26555FD4}"/>
              </a:ext>
            </a:extLst>
          </p:cNvPr>
          <p:cNvCxnSpPr>
            <a:cxnSpLocks/>
          </p:cNvCxnSpPr>
          <p:nvPr/>
        </p:nvCxnSpPr>
        <p:spPr>
          <a:xfrm>
            <a:off x="711995" y="2985892"/>
            <a:ext cx="840159" cy="365733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2BFCA66-27D8-4E5A-7759-256C2AB55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28" y="1447398"/>
            <a:ext cx="2769523" cy="251504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AEC485-BFF3-9CD9-6979-A748594485DD}"/>
              </a:ext>
            </a:extLst>
          </p:cNvPr>
          <p:cNvSpPr txBox="1"/>
          <p:nvPr/>
        </p:nvSpPr>
        <p:spPr>
          <a:xfrm>
            <a:off x="6199118" y="1073036"/>
            <a:ext cx="39741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60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自走車行徑圖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.</a:t>
            </a:r>
            <a:r>
              <a:rPr lang="zh-TW" altLang="zh-TW" sz="1600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自走車資訊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三個部分</a:t>
            </a: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#</a:t>
            </a:r>
            <a:r>
              <a:rPr lang="zh-TW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自走車行徑圖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地圖固定，使用者不會操作圖片角度等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反應自走車及時狀態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ex: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正常顯示綠色，異常顯示紅色</a:t>
            </a: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#</a:t>
            </a:r>
            <a:r>
              <a:rPr lang="zh-TW" altLang="zh-TW" sz="1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自走車資訊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電量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預計回程抵達時間</a:t>
            </a:r>
            <a:endParaRPr lang="en-US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顯示</a:t>
            </a:r>
            <a:r>
              <a:rPr lang="zh-CN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自走車目的地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地圖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highlight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終點</a:t>
            </a: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文字標註</a:t>
            </a:r>
            <a:r>
              <a:rPr lang="zh-CN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目的地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Picture 2" descr="Car - Free ui icons">
            <a:extLst>
              <a:ext uri="{FF2B5EF4-FFF2-40B4-BE49-F238E27FC236}">
                <a16:creationId xmlns:a16="http://schemas.microsoft.com/office/drawing/2014/main" id="{FD7650FF-7AFC-B7C8-6850-C61C7599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0" y="1447398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84C6163-F972-F515-727A-9588FB110F00}"/>
              </a:ext>
            </a:extLst>
          </p:cNvPr>
          <p:cNvSpPr/>
          <p:nvPr/>
        </p:nvSpPr>
        <p:spPr>
          <a:xfrm>
            <a:off x="365944" y="1437316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" descr="Car - Free ui icons">
            <a:extLst>
              <a:ext uri="{FF2B5EF4-FFF2-40B4-BE49-F238E27FC236}">
                <a16:creationId xmlns:a16="http://schemas.microsoft.com/office/drawing/2014/main" id="{FD94963F-898F-2375-B92B-2705782C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0" y="1864999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5D77D4C-0CCB-99F3-5E56-7550995CB174}"/>
              </a:ext>
            </a:extLst>
          </p:cNvPr>
          <p:cNvSpPr/>
          <p:nvPr/>
        </p:nvSpPr>
        <p:spPr>
          <a:xfrm>
            <a:off x="365944" y="1854917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2" descr="Car - Free ui icons">
            <a:extLst>
              <a:ext uri="{FF2B5EF4-FFF2-40B4-BE49-F238E27FC236}">
                <a16:creationId xmlns:a16="http://schemas.microsoft.com/office/drawing/2014/main" id="{D56D509D-1A4B-EC78-9833-AA262913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9" y="2262417"/>
            <a:ext cx="314574" cy="3145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D5F3E1FB-DEFA-D806-C036-493335C8FDCA}"/>
              </a:ext>
            </a:extLst>
          </p:cNvPr>
          <p:cNvSpPr/>
          <p:nvPr/>
        </p:nvSpPr>
        <p:spPr>
          <a:xfrm>
            <a:off x="367493" y="2252335"/>
            <a:ext cx="348779" cy="3326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EE2C50-2893-0F27-4936-42873635C40C}"/>
              </a:ext>
            </a:extLst>
          </p:cNvPr>
          <p:cNvSpPr/>
          <p:nvPr/>
        </p:nvSpPr>
        <p:spPr>
          <a:xfrm>
            <a:off x="365944" y="2643205"/>
            <a:ext cx="348779" cy="332605"/>
          </a:xfrm>
          <a:prstGeom prst="rect">
            <a:avLst/>
          </a:prstGeom>
          <a:noFill/>
          <a:ln w="285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0BE0ECB-F59A-1939-ABAC-31CBED1DAB11}"/>
              </a:ext>
            </a:extLst>
          </p:cNvPr>
          <p:cNvCxnSpPr>
            <a:cxnSpLocks/>
          </p:cNvCxnSpPr>
          <p:nvPr/>
        </p:nvCxnSpPr>
        <p:spPr>
          <a:xfrm>
            <a:off x="734412" y="2664148"/>
            <a:ext cx="823942" cy="15945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C510034-BD8D-3EB3-F038-03C8EE0F80AA}"/>
              </a:ext>
            </a:extLst>
          </p:cNvPr>
          <p:cNvSpPr/>
          <p:nvPr/>
        </p:nvSpPr>
        <p:spPr>
          <a:xfrm>
            <a:off x="203714" y="1214628"/>
            <a:ext cx="5578777" cy="2957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8D2B659F-8DAC-4741-E378-60E740571D4B}"/>
              </a:ext>
            </a:extLst>
          </p:cNvPr>
          <p:cNvSpPr/>
          <p:nvPr/>
        </p:nvSpPr>
        <p:spPr>
          <a:xfrm>
            <a:off x="2626642" y="2739134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198BF6A-6172-36BE-0F62-8AE7E9EE88C5}"/>
              </a:ext>
            </a:extLst>
          </p:cNvPr>
          <p:cNvSpPr/>
          <p:nvPr/>
        </p:nvSpPr>
        <p:spPr>
          <a:xfrm>
            <a:off x="3187019" y="2027697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656B8B5-AB31-2DC1-A999-E622AABBD4F4}"/>
              </a:ext>
            </a:extLst>
          </p:cNvPr>
          <p:cNvSpPr/>
          <p:nvPr/>
        </p:nvSpPr>
        <p:spPr>
          <a:xfrm>
            <a:off x="2464472" y="3582177"/>
            <a:ext cx="86451" cy="864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622EDF1-89D8-E9C7-FB46-67DDC5213FE6}"/>
              </a:ext>
            </a:extLst>
          </p:cNvPr>
          <p:cNvSpPr/>
          <p:nvPr/>
        </p:nvSpPr>
        <p:spPr>
          <a:xfrm>
            <a:off x="2071399" y="3084836"/>
            <a:ext cx="86451" cy="86451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79980264-30D4-89EF-FA7D-B62F57C1077F}"/>
              </a:ext>
            </a:extLst>
          </p:cNvPr>
          <p:cNvSpPr/>
          <p:nvPr/>
        </p:nvSpPr>
        <p:spPr>
          <a:xfrm>
            <a:off x="6225586" y="495938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8CF9A8D-1474-F81B-2D89-B767F22CD0A5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1049934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A7281EF9-D9E4-CB05-3604-2C85E4FA5E8B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027CB8E-104F-E42F-58F9-1C8A475A48FD}"/>
              </a:ext>
            </a:extLst>
          </p:cNvPr>
          <p:cNvSpPr txBox="1"/>
          <p:nvPr/>
        </p:nvSpPr>
        <p:spPr>
          <a:xfrm>
            <a:off x="10558128" y="1573123"/>
            <a:ext cx="18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51120" y="4861885"/>
            <a:ext cx="155225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FF3BC127-2976-93B1-2047-FEDD4DCAD558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FD711E95-C062-46ED-5038-8977D05DBC23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0BE20E91-0B9A-6E98-B8E9-0BB7FB105AE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8EA2EB3-31C3-7779-2425-68FE99098EDC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F3F5326F-9485-B062-FC96-AD678E90155F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90B23E85-B12A-DD98-6A11-41BD183AE724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17E0060-5420-D06D-D1A0-F590EB773697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437175F-BC73-09F4-4B78-440FD0847AEF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12E7F09-E261-DEE7-7A5F-95679B0C2BE2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E9CDB1F-E347-4184-030F-A729099D1F69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3F90D64-A729-3941-EB88-F6AD885CC6EF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5642CBE-6818-4102-F144-E919713CE039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6194D8E-829E-A66C-EA30-6411476F5627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66E5DC4-CD01-9A97-1363-83C002771840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E457A397-F84B-D96D-351F-C6319BD5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054" y="5161537"/>
            <a:ext cx="3367615" cy="46568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667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 flipV="1">
            <a:off x="3557440" y="4756075"/>
            <a:ext cx="1543666" cy="5458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C491C115-52B3-15B0-12FD-00F77F6DB820}"/>
              </a:ext>
            </a:extLst>
          </p:cNvPr>
          <p:cNvSpPr/>
          <p:nvPr/>
        </p:nvSpPr>
        <p:spPr>
          <a:xfrm>
            <a:off x="3377440" y="465072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55225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4B5EBC0-316D-AC6C-AAD3-BD2B3AB13E27}"/>
              </a:ext>
            </a:extLst>
          </p:cNvPr>
          <p:cNvCxnSpPr>
            <a:cxnSpLocks/>
          </p:cNvCxnSpPr>
          <p:nvPr/>
        </p:nvCxnSpPr>
        <p:spPr>
          <a:xfrm flipH="1">
            <a:off x="3557440" y="4854948"/>
            <a:ext cx="1301715" cy="688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381A384-D432-6B08-7387-6B87E934717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1050F9D-BF7D-6298-4909-A108723F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3" y="4147214"/>
            <a:ext cx="4005053" cy="46152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474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>
            <a:off x="6817919" y="4756075"/>
            <a:ext cx="317313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4B5EBC0-316D-AC6C-AAD3-BD2B3AB13E27}"/>
              </a:ext>
            </a:extLst>
          </p:cNvPr>
          <p:cNvCxnSpPr>
            <a:cxnSpLocks/>
          </p:cNvCxnSpPr>
          <p:nvPr/>
        </p:nvCxnSpPr>
        <p:spPr>
          <a:xfrm>
            <a:off x="4859155" y="4854948"/>
            <a:ext cx="2276077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97DB7A8-964E-D895-3672-49C711119B93}"/>
              </a:ext>
            </a:extLst>
          </p:cNvPr>
          <p:cNvSpPr/>
          <p:nvPr/>
        </p:nvSpPr>
        <p:spPr>
          <a:xfrm>
            <a:off x="7135232" y="463155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1036DD-7A00-CE13-AF40-E7A837F94D47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5671FF-E2A9-B87A-6D46-DA25E67E7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62" y="4084065"/>
            <a:ext cx="4940554" cy="53977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1285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1ED7E7F-C80A-6D68-58DA-232E7D0C9EAB}"/>
              </a:ext>
            </a:extLst>
          </p:cNvPr>
          <p:cNvCxnSpPr>
            <a:cxnSpLocks/>
          </p:cNvCxnSpPr>
          <p:nvPr/>
        </p:nvCxnSpPr>
        <p:spPr>
          <a:xfrm>
            <a:off x="2723322" y="4193430"/>
            <a:ext cx="83411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C7A9D8FB-490E-E2EE-7F9F-F73262748D7B}"/>
              </a:ext>
            </a:extLst>
          </p:cNvPr>
          <p:cNvSpPr/>
          <p:nvPr/>
        </p:nvSpPr>
        <p:spPr>
          <a:xfrm>
            <a:off x="3604450" y="411448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8F22EAA-264E-2371-F37D-E513990B828B}"/>
              </a:ext>
            </a:extLst>
          </p:cNvPr>
          <p:cNvCxnSpPr>
            <a:cxnSpLocks/>
          </p:cNvCxnSpPr>
          <p:nvPr/>
        </p:nvCxnSpPr>
        <p:spPr>
          <a:xfrm>
            <a:off x="3872204" y="4185023"/>
            <a:ext cx="532227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B46FF6D2-3012-E36D-58B6-EE658C76B470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B91836F-1EDA-6592-56EF-10502A5E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6" y="3575613"/>
            <a:ext cx="4145115" cy="47767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5579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1ED7E7F-C80A-6D68-58DA-232E7D0C9EAB}"/>
              </a:ext>
            </a:extLst>
          </p:cNvPr>
          <p:cNvCxnSpPr>
            <a:cxnSpLocks/>
          </p:cNvCxnSpPr>
          <p:nvPr/>
        </p:nvCxnSpPr>
        <p:spPr>
          <a:xfrm flipV="1">
            <a:off x="2723322" y="4185023"/>
            <a:ext cx="3899400" cy="840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8F22EAA-264E-2371-F37D-E513990B828B}"/>
              </a:ext>
            </a:extLst>
          </p:cNvPr>
          <p:cNvCxnSpPr>
            <a:cxnSpLocks/>
          </p:cNvCxnSpPr>
          <p:nvPr/>
        </p:nvCxnSpPr>
        <p:spPr>
          <a:xfrm>
            <a:off x="6885992" y="4185023"/>
            <a:ext cx="230848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B46FF6D2-3012-E36D-58B6-EE658C76B470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53921BE-DD1D-7410-9D31-05DB2FAE7654}"/>
              </a:ext>
            </a:extLst>
          </p:cNvPr>
          <p:cNvSpPr/>
          <p:nvPr/>
        </p:nvSpPr>
        <p:spPr>
          <a:xfrm>
            <a:off x="6638054" y="409531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8366284-1750-DA85-B544-1A593341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90" y="3561126"/>
            <a:ext cx="4045158" cy="53977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2407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6962703">
            <a:off x="2143849" y="3833774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723322" y="3742705"/>
            <a:ext cx="83411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417A3E-EA0D-B3C3-79C3-2794C81CD231}"/>
              </a:ext>
            </a:extLst>
          </p:cNvPr>
          <p:cNvCxnSpPr>
            <a:cxnSpLocks/>
          </p:cNvCxnSpPr>
          <p:nvPr/>
        </p:nvCxnSpPr>
        <p:spPr>
          <a:xfrm>
            <a:off x="3872204" y="3734298"/>
            <a:ext cx="532227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3E4DCB86-3BAB-3F3A-3BDC-4738114D79FD}"/>
              </a:ext>
            </a:extLst>
          </p:cNvPr>
          <p:cNvSpPr/>
          <p:nvPr/>
        </p:nvSpPr>
        <p:spPr>
          <a:xfrm>
            <a:off x="3604450" y="3673404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3B789-B8BA-5E44-A226-33E73835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38" y="3068607"/>
            <a:ext cx="4102311" cy="57788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96BFFA0-0A78-F7C7-8A33-10CBB8A94521}"/>
              </a:ext>
            </a:extLst>
          </p:cNvPr>
          <p:cNvCxnSpPr>
            <a:cxnSpLocks/>
          </p:cNvCxnSpPr>
          <p:nvPr/>
        </p:nvCxnSpPr>
        <p:spPr>
          <a:xfrm>
            <a:off x="9328213" y="3749646"/>
            <a:ext cx="0" cy="100642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6962703">
            <a:off x="2143849" y="3833774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723322" y="3742705"/>
            <a:ext cx="3807339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8417A3E-EA0D-B3C3-79C3-2794C81CD231}"/>
              </a:ext>
            </a:extLst>
          </p:cNvPr>
          <p:cNvCxnSpPr>
            <a:cxnSpLocks/>
          </p:cNvCxnSpPr>
          <p:nvPr/>
        </p:nvCxnSpPr>
        <p:spPr>
          <a:xfrm>
            <a:off x="6895322" y="3734298"/>
            <a:ext cx="2299153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6638054" y="3644298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B022D86-BDF4-5BAA-8A23-94DCC6B8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76" y="3125553"/>
            <a:ext cx="4083260" cy="50167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3749646"/>
            <a:ext cx="0" cy="100642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1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5773957">
            <a:off x="2111182" y="2754940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485031" y="2636927"/>
            <a:ext cx="76202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3335017" y="2546927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3256384"/>
            <a:ext cx="0" cy="99647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3669901" y="2655074"/>
            <a:ext cx="5658312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7CAE2AB4-BCB7-5385-A530-6AF57485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6" y="2075521"/>
            <a:ext cx="4115011" cy="482625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42770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D988A1C3-51F1-A6B3-C04C-87C14280C0D9}"/>
              </a:ext>
            </a:extLst>
          </p:cNvPr>
          <p:cNvSpPr/>
          <p:nvPr/>
        </p:nvSpPr>
        <p:spPr>
          <a:xfrm rot="15773957">
            <a:off x="2111182" y="2754940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323233" y="2636927"/>
            <a:ext cx="4618743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93FC2AE-847E-97C8-DA7B-803ECC8AD74C}"/>
              </a:ext>
            </a:extLst>
          </p:cNvPr>
          <p:cNvSpPr/>
          <p:nvPr/>
        </p:nvSpPr>
        <p:spPr>
          <a:xfrm>
            <a:off x="7087489" y="2546927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3256384"/>
            <a:ext cx="0" cy="99647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7520473" y="2655074"/>
            <a:ext cx="180774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A2258C3E-8898-2FAE-82F0-CCA874F2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42" y="2033907"/>
            <a:ext cx="4026107" cy="514376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5623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690330" y="4761533"/>
            <a:ext cx="241077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去程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01106" y="4756075"/>
            <a:ext cx="169963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0677FFC5-9E63-3978-2958-DE0513F607CC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FB65B8FA-46C3-D926-EA10-11F74882E479}"/>
              </a:ext>
            </a:extLst>
          </p:cNvPr>
          <p:cNvSpPr/>
          <p:nvPr/>
        </p:nvSpPr>
        <p:spPr>
          <a:xfrm>
            <a:off x="10150536" y="2221405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15B97F-BBF0-75F3-9317-B51DC74B36E1}"/>
              </a:ext>
            </a:extLst>
          </p:cNvPr>
          <p:cNvSpPr txBox="1"/>
          <p:nvPr/>
        </p:nvSpPr>
        <p:spPr>
          <a:xfrm>
            <a:off x="10558129" y="2147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出發點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960840E-9FC9-0ECE-E769-F9F4EF78A275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EEF96233-9421-CDD4-593C-3961FDCC1AF1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738821" cy="19517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43EA603-7D0A-15C1-6051-F2A6E7A26042}"/>
              </a:ext>
            </a:extLst>
          </p:cNvPr>
          <p:cNvCxnSpPr>
            <a:cxnSpLocks/>
          </p:cNvCxnSpPr>
          <p:nvPr/>
        </p:nvCxnSpPr>
        <p:spPr>
          <a:xfrm flipV="1">
            <a:off x="4982257" y="5091142"/>
            <a:ext cx="151369" cy="362526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3130BA7-C9D8-4BA6-A014-AEFF179518E5}"/>
              </a:ext>
            </a:extLst>
          </p:cNvPr>
          <p:cNvCxnSpPr>
            <a:cxnSpLocks/>
          </p:cNvCxnSpPr>
          <p:nvPr/>
        </p:nvCxnSpPr>
        <p:spPr>
          <a:xfrm flipV="1">
            <a:off x="4859155" y="5139385"/>
            <a:ext cx="0" cy="337549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>
            <a:extLst>
              <a:ext uri="{FF2B5EF4-FFF2-40B4-BE49-F238E27FC236}">
                <a16:creationId xmlns:a16="http://schemas.microsoft.com/office/drawing/2014/main" id="{35126F23-0042-4F3B-6821-D76EB0D8F2EE}"/>
              </a:ext>
            </a:extLst>
          </p:cNvPr>
          <p:cNvSpPr/>
          <p:nvPr/>
        </p:nvSpPr>
        <p:spPr>
          <a:xfrm>
            <a:off x="4795389" y="5513833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57FBE827-B76B-C18A-BF59-47509FC5A66D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F446C24C-8503-272E-BEF6-FA61E3D77111}"/>
              </a:ext>
            </a:extLst>
          </p:cNvPr>
          <p:cNvCxnSpPr>
            <a:cxnSpLocks/>
          </p:cNvCxnSpPr>
          <p:nvPr/>
        </p:nvCxnSpPr>
        <p:spPr>
          <a:xfrm flipH="1">
            <a:off x="4859155" y="4839822"/>
            <a:ext cx="433532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845263B8-531B-F0C1-E8AF-CA46DED16A06}"/>
              </a:ext>
            </a:extLst>
          </p:cNvPr>
          <p:cNvCxnSpPr>
            <a:cxnSpLocks/>
          </p:cNvCxnSpPr>
          <p:nvPr/>
        </p:nvCxnSpPr>
        <p:spPr>
          <a:xfrm>
            <a:off x="2217612" y="1654708"/>
            <a:ext cx="1551911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78A7CF5-83FA-F1AE-B1A4-8ACA35807EEC}"/>
              </a:ext>
            </a:extLst>
          </p:cNvPr>
          <p:cNvCxnSpPr>
            <a:cxnSpLocks/>
          </p:cNvCxnSpPr>
          <p:nvPr/>
        </p:nvCxnSpPr>
        <p:spPr>
          <a:xfrm>
            <a:off x="9328213" y="2726927"/>
            <a:ext cx="0" cy="2029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AF0BCB6-C6A1-4266-3C65-D14004DBDA1B}"/>
              </a:ext>
            </a:extLst>
          </p:cNvPr>
          <p:cNvCxnSpPr>
            <a:cxnSpLocks/>
          </p:cNvCxnSpPr>
          <p:nvPr/>
        </p:nvCxnSpPr>
        <p:spPr>
          <a:xfrm flipV="1">
            <a:off x="2167884" y="1757789"/>
            <a:ext cx="0" cy="2495071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45413E1-D536-2C9D-040E-2671DD407EFD}"/>
              </a:ext>
            </a:extLst>
          </p:cNvPr>
          <p:cNvCxnSpPr>
            <a:cxnSpLocks/>
          </p:cNvCxnSpPr>
          <p:nvPr/>
        </p:nvCxnSpPr>
        <p:spPr>
          <a:xfrm>
            <a:off x="2481943" y="2655074"/>
            <a:ext cx="684627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965E59FF-9EFE-F474-AC5A-31D0BF9227AF}"/>
              </a:ext>
            </a:extLst>
          </p:cNvPr>
          <p:cNvSpPr/>
          <p:nvPr/>
        </p:nvSpPr>
        <p:spPr>
          <a:xfrm>
            <a:off x="3900746" y="157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EDC3237-66AE-EA8E-EDC6-70F98ACBBDC4}"/>
              </a:ext>
            </a:extLst>
          </p:cNvPr>
          <p:cNvCxnSpPr>
            <a:cxnSpLocks/>
          </p:cNvCxnSpPr>
          <p:nvPr/>
        </p:nvCxnSpPr>
        <p:spPr>
          <a:xfrm>
            <a:off x="2217612" y="1555681"/>
            <a:ext cx="1678106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E1ED0E8-F6F2-D04B-0C4E-1673B09C746D}"/>
              </a:ext>
            </a:extLst>
          </p:cNvPr>
          <p:cNvCxnSpPr>
            <a:cxnSpLocks/>
          </p:cNvCxnSpPr>
          <p:nvPr/>
        </p:nvCxnSpPr>
        <p:spPr>
          <a:xfrm flipV="1">
            <a:off x="2303294" y="1847789"/>
            <a:ext cx="0" cy="879138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5979BDCB-36DE-B747-6940-DBFEA5DC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93" y="797340"/>
            <a:ext cx="4972306" cy="59693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3847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85DA5-8F04-976D-D3F9-D1FEFAD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</a:p>
        </p:txBody>
      </p:sp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B3EB55F2-2D9B-A675-DE84-8AEFD60F7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39047"/>
              </p:ext>
            </p:extLst>
          </p:nvPr>
        </p:nvGraphicFramePr>
        <p:xfrm>
          <a:off x="685842" y="977735"/>
          <a:ext cx="4751872" cy="528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68">
                  <a:extLst>
                    <a:ext uri="{9D8B030D-6E8A-4147-A177-3AD203B41FA5}">
                      <a16:colId xmlns:a16="http://schemas.microsoft.com/office/drawing/2014/main" val="729732195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432153195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380940388"/>
                    </a:ext>
                  </a:extLst>
                </a:gridCol>
                <a:gridCol w="1187968">
                  <a:extLst>
                    <a:ext uri="{9D8B030D-6E8A-4147-A177-3AD203B41FA5}">
                      <a16:colId xmlns:a16="http://schemas.microsoft.com/office/drawing/2014/main" val="2836565297"/>
                    </a:ext>
                  </a:extLst>
                </a:gridCol>
              </a:tblGrid>
              <a:tr h="251331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5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u="sng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6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顯示車子行走路徑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footprint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4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 / goal_pos_is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47147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預計前往的地點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/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goal_pos_is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079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送料目的地</a:t>
                      </a:r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reels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map_id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}/paths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/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goal_pos_is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26428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車子稼動率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mission_queue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GetMission_queue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started / finished</a:t>
                      </a:r>
                    </a:p>
                  </a:txBody>
                  <a:tcPr marL="6350" marR="6350" marT="63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1899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回程預計抵達時間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maps/{map_id}/paths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GetPath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length/time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37300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即時狀態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mode_text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11848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即時位置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position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88393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error log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GetStatus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errors</a:t>
                      </a:r>
                    </a:p>
                  </a:txBody>
                  <a:tcPr marL="6350" marR="6350" marT="6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564956"/>
                  </a:ext>
                </a:extLst>
              </a:tr>
              <a:tr h="2684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Job &amp; reel</a:t>
                      </a:r>
                      <a:r>
                        <a:rPr lang="zh-TW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SCT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242843"/>
                  </a:ext>
                </a:extLst>
              </a:tr>
              <a:tr h="268476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1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圖表資訊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0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u="sng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100" b="1" u="sng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</a:t>
                      </a:r>
                      <a:endParaRPr lang="zh-TW" altLang="en-US" sz="1100" b="1" u="sng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車子稼動率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(each car &amp; Summary)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mission_queue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GetMission_queue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started / finished</a:t>
                      </a: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97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駐列任務表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ASC</a:t>
                      </a:r>
                    </a:p>
                  </a:txBody>
                  <a:tcPr marL="6350" marR="6350" marT="635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9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082F903D-D52C-1C8C-A63C-591BF73E5325}"/>
              </a:ext>
            </a:extLst>
          </p:cNvPr>
          <p:cNvSpPr/>
          <p:nvPr/>
        </p:nvSpPr>
        <p:spPr>
          <a:xfrm>
            <a:off x="4373535" y="696686"/>
            <a:ext cx="2449286" cy="500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A9F8632-4157-0A7F-E9FB-2F2C46769FF4}"/>
              </a:ext>
            </a:extLst>
          </p:cNvPr>
          <p:cNvSpPr/>
          <p:nvPr/>
        </p:nvSpPr>
        <p:spPr>
          <a:xfrm>
            <a:off x="1313499" y="1828800"/>
            <a:ext cx="1709057" cy="721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地圖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4051C24-1000-9E82-759F-FBA77380F5BA}"/>
              </a:ext>
            </a:extLst>
          </p:cNvPr>
          <p:cNvSpPr/>
          <p:nvPr/>
        </p:nvSpPr>
        <p:spPr>
          <a:xfrm>
            <a:off x="4735286" y="1828799"/>
            <a:ext cx="1709057" cy="7218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車子資訊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37CA59-73AB-F326-DD3D-20320B2B5763}"/>
              </a:ext>
            </a:extLst>
          </p:cNvPr>
          <p:cNvSpPr/>
          <p:nvPr/>
        </p:nvSpPr>
        <p:spPr>
          <a:xfrm>
            <a:off x="8464151" y="1828798"/>
            <a:ext cx="1709057" cy="721897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7BE9DC7-542A-43B8-4F43-D55468C1724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567418" y="-201961"/>
            <a:ext cx="631371" cy="343015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60A81B2-3496-B335-0B40-4364E141D96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589815" y="1197429"/>
            <a:ext cx="8363" cy="631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B1B49EE-524D-9CAA-3741-5D865DC26B3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7142745" y="-347138"/>
            <a:ext cx="631369" cy="37205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E4381DA-51F3-2FF6-3FFF-C9CBADFCDF76}"/>
              </a:ext>
            </a:extLst>
          </p:cNvPr>
          <p:cNvSpPr/>
          <p:nvPr/>
        </p:nvSpPr>
        <p:spPr>
          <a:xfrm>
            <a:off x="4836628" y="2821904"/>
            <a:ext cx="870941" cy="52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4C9798E-68DD-1BC0-5B59-C62FA63CA9DA}"/>
              </a:ext>
            </a:extLst>
          </p:cNvPr>
          <p:cNvSpPr/>
          <p:nvPr/>
        </p:nvSpPr>
        <p:spPr>
          <a:xfrm>
            <a:off x="5529414" y="3605587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電量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E8A6AEA-7CCC-253C-EB16-BE088C74B557}"/>
              </a:ext>
            </a:extLst>
          </p:cNvPr>
          <p:cNvSpPr/>
          <p:nvPr/>
        </p:nvSpPr>
        <p:spPr>
          <a:xfrm>
            <a:off x="5529414" y="4065651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充電狀態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890CDDA-FEFF-6B30-E51C-455EF27AC82C}"/>
              </a:ext>
            </a:extLst>
          </p:cNvPr>
          <p:cNvSpPr/>
          <p:nvPr/>
        </p:nvSpPr>
        <p:spPr>
          <a:xfrm>
            <a:off x="5529414" y="4539179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2843FC3-D2EF-CF9B-D598-77D2F148C658}"/>
              </a:ext>
            </a:extLst>
          </p:cNvPr>
          <p:cNvSpPr/>
          <p:nvPr/>
        </p:nvSpPr>
        <p:spPr>
          <a:xfrm>
            <a:off x="5529414" y="5012707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終點資訊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D4B42A3-6172-FC01-AC8C-981EA6D5B0E1}"/>
              </a:ext>
            </a:extLst>
          </p:cNvPr>
          <p:cNvSpPr/>
          <p:nvPr/>
        </p:nvSpPr>
        <p:spPr>
          <a:xfrm>
            <a:off x="5529414" y="5486235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F8CD7C7-AB60-FEDF-064D-F8E2CABED56F}"/>
              </a:ext>
            </a:extLst>
          </p:cNvPr>
          <p:cNvSpPr/>
          <p:nvPr/>
        </p:nvSpPr>
        <p:spPr>
          <a:xfrm>
            <a:off x="5529414" y="5952613"/>
            <a:ext cx="1133171" cy="291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AAD3A923-445A-C5CD-492D-108A12C73330}"/>
              </a:ext>
            </a:extLst>
          </p:cNvPr>
          <p:cNvCxnSpPr>
            <a:cxnSpLocks/>
            <a:stCxn id="21" idx="2"/>
            <a:endCxn id="26" idx="1"/>
          </p:cNvCxnSpPr>
          <p:nvPr/>
        </p:nvCxnSpPr>
        <p:spPr>
          <a:xfrm rot="16200000" flipH="1">
            <a:off x="5199810" y="3421900"/>
            <a:ext cx="401893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F6B5DA9-A0C7-EB87-98CD-CEABC3C9478C}"/>
              </a:ext>
            </a:extLst>
          </p:cNvPr>
          <p:cNvCxnSpPr>
            <a:cxnSpLocks/>
            <a:stCxn id="21" idx="2"/>
            <a:endCxn id="28" idx="1"/>
          </p:cNvCxnSpPr>
          <p:nvPr/>
        </p:nvCxnSpPr>
        <p:spPr>
          <a:xfrm rot="16200000" flipH="1">
            <a:off x="4969778" y="3651932"/>
            <a:ext cx="861957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05E42A78-F72E-4743-0E81-5D6C8C18D9C6}"/>
              </a:ext>
            </a:extLst>
          </p:cNvPr>
          <p:cNvCxnSpPr>
            <a:cxnSpLocks/>
            <a:stCxn id="21" idx="2"/>
            <a:endCxn id="29" idx="1"/>
          </p:cNvCxnSpPr>
          <p:nvPr/>
        </p:nvCxnSpPr>
        <p:spPr>
          <a:xfrm rot="16200000" flipH="1">
            <a:off x="4733014" y="3888696"/>
            <a:ext cx="1335485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620B4AC-05ED-733C-E718-7F6C551CE7F0}"/>
              </a:ext>
            </a:extLst>
          </p:cNvPr>
          <p:cNvCxnSpPr>
            <a:cxnSpLocks/>
            <a:stCxn id="21" idx="2"/>
            <a:endCxn id="30" idx="1"/>
          </p:cNvCxnSpPr>
          <p:nvPr/>
        </p:nvCxnSpPr>
        <p:spPr>
          <a:xfrm rot="16200000" flipH="1">
            <a:off x="4496250" y="4125460"/>
            <a:ext cx="1809013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84A8F8E4-203C-FFBF-64CA-63954BC255C7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4259486" y="4362224"/>
            <a:ext cx="2282541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C7374FD-688A-4DB8-A987-9B8624787602}"/>
              </a:ext>
            </a:extLst>
          </p:cNvPr>
          <p:cNvCxnSpPr>
            <a:cxnSpLocks/>
            <a:stCxn id="21" idx="2"/>
            <a:endCxn id="32" idx="1"/>
          </p:cNvCxnSpPr>
          <p:nvPr/>
        </p:nvCxnSpPr>
        <p:spPr>
          <a:xfrm rot="16200000" flipH="1">
            <a:off x="4026297" y="4595413"/>
            <a:ext cx="2748919" cy="257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9A84CCA-63B6-6003-4B0D-BFBEAB5B4491}"/>
              </a:ext>
            </a:extLst>
          </p:cNvPr>
          <p:cNvSpPr/>
          <p:nvPr/>
        </p:nvSpPr>
        <p:spPr>
          <a:xfrm>
            <a:off x="307936" y="2821904"/>
            <a:ext cx="1155104" cy="5277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B70664D-5D76-B7C0-12AB-29E5F42505AD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5272099" y="2550696"/>
            <a:ext cx="317716" cy="271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8C55177-3744-7CE9-A06A-461F9C7FFCC5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 flipH="1">
            <a:off x="885488" y="2550697"/>
            <a:ext cx="1282540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4029BBB6-AA34-BE27-0DBA-BB9AAB2ED368}"/>
              </a:ext>
            </a:extLst>
          </p:cNvPr>
          <p:cNvSpPr/>
          <p:nvPr/>
        </p:nvSpPr>
        <p:spPr>
          <a:xfrm>
            <a:off x="1590475" y="2821904"/>
            <a:ext cx="1155104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5EDAEC8-956B-FAF5-5237-8BFA90F92053}"/>
              </a:ext>
            </a:extLst>
          </p:cNvPr>
          <p:cNvSpPr/>
          <p:nvPr/>
        </p:nvSpPr>
        <p:spPr>
          <a:xfrm>
            <a:off x="2856909" y="2821904"/>
            <a:ext cx="1155104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88517B-DB89-64C4-C73C-6AC85E6B6F05}"/>
              </a:ext>
            </a:extLst>
          </p:cNvPr>
          <p:cNvSpPr txBox="1"/>
          <p:nvPr/>
        </p:nvSpPr>
        <p:spPr>
          <a:xfrm>
            <a:off x="1504159" y="2761109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A57B43C-37CA-DFD7-0B22-E694BD221EE3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 flipH="1">
            <a:off x="2168027" y="2550697"/>
            <a:ext cx="1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E09104B-94BD-6AE9-0752-A6FB6A579C72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2168028" y="2550697"/>
            <a:ext cx="1266433" cy="27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107F7C68-CD90-BB57-4468-2C8357AE439A}"/>
              </a:ext>
            </a:extLst>
          </p:cNvPr>
          <p:cNvSpPr/>
          <p:nvPr/>
        </p:nvSpPr>
        <p:spPr>
          <a:xfrm>
            <a:off x="1082378" y="3563979"/>
            <a:ext cx="843562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車位置</a:t>
            </a: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D8965FDC-335B-2D97-26B2-A36BB8DD4A36}"/>
              </a:ext>
            </a:extLst>
          </p:cNvPr>
          <p:cNvSpPr/>
          <p:nvPr/>
        </p:nvSpPr>
        <p:spPr>
          <a:xfrm>
            <a:off x="1082378" y="4075262"/>
            <a:ext cx="1545794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Status(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顏色顯示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7B9BB7E2-91D1-3386-76B3-28731F81A8D3}"/>
              </a:ext>
            </a:extLst>
          </p:cNvPr>
          <p:cNvSpPr/>
          <p:nvPr/>
        </p:nvSpPr>
        <p:spPr>
          <a:xfrm>
            <a:off x="1082378" y="4589894"/>
            <a:ext cx="843562" cy="3283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</a:t>
            </a: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A417FC4C-E2BA-DEDA-0B2F-158B63A4CBA2}"/>
              </a:ext>
            </a:extLst>
          </p:cNvPr>
          <p:cNvCxnSpPr>
            <a:stCxn id="49" idx="2"/>
            <a:endCxn id="63" idx="1"/>
          </p:cNvCxnSpPr>
          <p:nvPr/>
        </p:nvCxnSpPr>
        <p:spPr>
          <a:xfrm rot="16200000" flipH="1">
            <a:off x="794655" y="3440445"/>
            <a:ext cx="378557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34AC6947-068F-0C57-D20C-56C20B8FAD11}"/>
              </a:ext>
            </a:extLst>
          </p:cNvPr>
          <p:cNvCxnSpPr>
            <a:cxnSpLocks/>
            <a:stCxn id="49" idx="2"/>
            <a:endCxn id="64" idx="1"/>
          </p:cNvCxnSpPr>
          <p:nvPr/>
        </p:nvCxnSpPr>
        <p:spPr>
          <a:xfrm rot="16200000" flipH="1">
            <a:off x="539013" y="3696087"/>
            <a:ext cx="889840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EB11DEC6-1FD8-50F6-5F7B-67F7848925A1}"/>
              </a:ext>
            </a:extLst>
          </p:cNvPr>
          <p:cNvCxnSpPr>
            <a:stCxn id="49" idx="2"/>
            <a:endCxn id="65" idx="1"/>
          </p:cNvCxnSpPr>
          <p:nvPr/>
        </p:nvCxnSpPr>
        <p:spPr>
          <a:xfrm rot="16200000" flipH="1">
            <a:off x="281697" y="3953403"/>
            <a:ext cx="1404472" cy="19689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C814A14-068E-F6CA-2BE3-C13923288760}"/>
              </a:ext>
            </a:extLst>
          </p:cNvPr>
          <p:cNvSpPr/>
          <p:nvPr/>
        </p:nvSpPr>
        <p:spPr>
          <a:xfrm>
            <a:off x="7467512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稼動率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D366779B-7BF9-E85C-2BBD-C900131C446A}"/>
              </a:ext>
            </a:extLst>
          </p:cNvPr>
          <p:cNvSpPr/>
          <p:nvPr/>
        </p:nvSpPr>
        <p:spPr>
          <a:xfrm>
            <a:off x="8644083" y="2821904"/>
            <a:ext cx="1013065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待送駐列任務表</a:t>
            </a: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C47CCD-EB9D-4A55-859A-E2CAA584033A}"/>
              </a:ext>
            </a:extLst>
          </p:cNvPr>
          <p:cNvSpPr/>
          <p:nvPr/>
        </p:nvSpPr>
        <p:spPr>
          <a:xfrm>
            <a:off x="8091656" y="3482626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 car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300FF543-B857-EE82-82A7-FBCDD760272E}"/>
              </a:ext>
            </a:extLst>
          </p:cNvPr>
          <p:cNvSpPr/>
          <p:nvPr/>
        </p:nvSpPr>
        <p:spPr>
          <a:xfrm>
            <a:off x="8091656" y="3928623"/>
            <a:ext cx="113317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FAD9C0A7-7292-E098-863B-D22E61268218}"/>
              </a:ext>
            </a:extLst>
          </p:cNvPr>
          <p:cNvSpPr/>
          <p:nvPr/>
        </p:nvSpPr>
        <p:spPr>
          <a:xfrm>
            <a:off x="9820654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任務完成率</a:t>
            </a:r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46B08A3E-2967-8A7B-6FDF-4C8FD533592E}"/>
              </a:ext>
            </a:extLst>
          </p:cNvPr>
          <p:cNvSpPr/>
          <p:nvPr/>
        </p:nvSpPr>
        <p:spPr>
          <a:xfrm>
            <a:off x="1082377" y="5086029"/>
            <a:ext cx="1236279" cy="328379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9CE8BF85-FF51-693C-1737-DFDC9E38E3D8}"/>
              </a:ext>
            </a:extLst>
          </p:cNvPr>
          <p:cNvCxnSpPr>
            <a:cxnSpLocks/>
            <a:stCxn id="49" idx="2"/>
            <a:endCxn id="90" idx="1"/>
          </p:cNvCxnSpPr>
          <p:nvPr/>
        </p:nvCxnSpPr>
        <p:spPr>
          <a:xfrm rot="16200000" flipH="1">
            <a:off x="33629" y="4201470"/>
            <a:ext cx="1900607" cy="1968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8C5C55B2-C29F-19A0-CC20-D7142F8B907E}"/>
              </a:ext>
            </a:extLst>
          </p:cNvPr>
          <p:cNvCxnSpPr>
            <a:stCxn id="84" idx="2"/>
            <a:endCxn id="87" idx="1"/>
          </p:cNvCxnSpPr>
          <p:nvPr/>
        </p:nvCxnSpPr>
        <p:spPr>
          <a:xfrm rot="16200000" flipH="1">
            <a:off x="7859014" y="3393580"/>
            <a:ext cx="276610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6EA3AEB3-38A3-01C3-39A7-3AA718356C24}"/>
              </a:ext>
            </a:extLst>
          </p:cNvPr>
          <p:cNvCxnSpPr>
            <a:cxnSpLocks/>
            <a:stCxn id="84" idx="2"/>
            <a:endCxn id="88" idx="1"/>
          </p:cNvCxnSpPr>
          <p:nvPr/>
        </p:nvCxnSpPr>
        <p:spPr>
          <a:xfrm rot="16200000" flipH="1">
            <a:off x="7636016" y="3616578"/>
            <a:ext cx="722607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1363100-2848-2699-C941-539A564D164D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7902983" y="2550695"/>
            <a:ext cx="1172244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7BA9F383-FC30-03E2-EF95-53434D0F188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075227" y="2550695"/>
            <a:ext cx="75389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4C4105A-3F47-E7CC-C0A3-038103B3DDBF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075227" y="2550695"/>
            <a:ext cx="1180898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9D309DCB-B3D4-EC3F-1CEF-CD8DC9464EAC}"/>
              </a:ext>
            </a:extLst>
          </p:cNvPr>
          <p:cNvSpPr/>
          <p:nvPr/>
        </p:nvSpPr>
        <p:spPr>
          <a:xfrm>
            <a:off x="10992898" y="2821904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保養週期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4DF66855-2CF4-C66E-0FAF-46025B09E2E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075227" y="2550695"/>
            <a:ext cx="2353142" cy="271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CBA4DE5-C1EC-12D3-5857-7F3B8D7D60D8}"/>
              </a:ext>
            </a:extLst>
          </p:cNvPr>
          <p:cNvSpPr txBox="1"/>
          <p:nvPr/>
        </p:nvSpPr>
        <p:spPr>
          <a:xfrm>
            <a:off x="11574819" y="2621857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FA0C1CEF-9818-7C30-134C-5F99EB2D9E6D}"/>
              </a:ext>
            </a:extLst>
          </p:cNvPr>
          <p:cNvSpPr/>
          <p:nvPr/>
        </p:nvSpPr>
        <p:spPr>
          <a:xfrm>
            <a:off x="5818925" y="2814287"/>
            <a:ext cx="870941" cy="52770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DD3C067-0D78-98C0-B4E4-7A6C958E6CB9}"/>
              </a:ext>
            </a:extLst>
          </p:cNvPr>
          <p:cNvCxnSpPr>
            <a:cxnSpLocks/>
            <a:stCxn id="11" idx="2"/>
            <a:endCxn id="126" idx="0"/>
          </p:cNvCxnSpPr>
          <p:nvPr/>
        </p:nvCxnSpPr>
        <p:spPr>
          <a:xfrm>
            <a:off x="5589815" y="2550696"/>
            <a:ext cx="664581" cy="263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3A015BB-859D-AE4F-366D-C238E70DC788}"/>
              </a:ext>
            </a:extLst>
          </p:cNvPr>
          <p:cNvSpPr txBox="1"/>
          <p:nvPr/>
        </p:nvSpPr>
        <p:spPr>
          <a:xfrm>
            <a:off x="6400846" y="2698793"/>
            <a:ext cx="569387" cy="246221"/>
          </a:xfrm>
          <a:prstGeom prst="rect">
            <a:avLst/>
          </a:prstGeom>
          <a:solidFill>
            <a:srgbClr val="3BFF9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可擴充</a:t>
            </a:r>
          </a:p>
        </p:txBody>
      </p:sp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2B698BA0-ACCD-AAEC-FE23-5BA854C72904}"/>
              </a:ext>
            </a:extLst>
          </p:cNvPr>
          <p:cNvSpPr/>
          <p:nvPr/>
        </p:nvSpPr>
        <p:spPr>
          <a:xfrm>
            <a:off x="11306512" y="3506264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里程</a:t>
            </a:r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1D739492-A97F-0270-E4D0-78D39769A6A8}"/>
              </a:ext>
            </a:extLst>
          </p:cNvPr>
          <p:cNvSpPr/>
          <p:nvPr/>
        </p:nvSpPr>
        <p:spPr>
          <a:xfrm>
            <a:off x="11306512" y="3952261"/>
            <a:ext cx="870941" cy="28719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</a:p>
        </p:txBody>
      </p: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A53C2D8D-317B-4D7F-8186-8C40973CF897}"/>
              </a:ext>
            </a:extLst>
          </p:cNvPr>
          <p:cNvCxnSpPr>
            <a:endCxn id="142" idx="1"/>
          </p:cNvCxnSpPr>
          <p:nvPr/>
        </p:nvCxnSpPr>
        <p:spPr>
          <a:xfrm rot="16200000" flipH="1">
            <a:off x="11073870" y="3417218"/>
            <a:ext cx="276610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接點: 肘形 144">
            <a:extLst>
              <a:ext uri="{FF2B5EF4-FFF2-40B4-BE49-F238E27FC236}">
                <a16:creationId xmlns:a16="http://schemas.microsoft.com/office/drawing/2014/main" id="{B233A2F3-4A5D-011D-6FC4-628AA92088C4}"/>
              </a:ext>
            </a:extLst>
          </p:cNvPr>
          <p:cNvCxnSpPr>
            <a:endCxn id="143" idx="1"/>
          </p:cNvCxnSpPr>
          <p:nvPr/>
        </p:nvCxnSpPr>
        <p:spPr>
          <a:xfrm rot="16200000" flipH="1">
            <a:off x="10850872" y="3640216"/>
            <a:ext cx="722607" cy="18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23919894-25D4-6691-63DC-C65B9F906E00}"/>
              </a:ext>
            </a:extLst>
          </p:cNvPr>
          <p:cNvSpPr/>
          <p:nvPr/>
        </p:nvSpPr>
        <p:spPr>
          <a:xfrm>
            <a:off x="10484811" y="850022"/>
            <a:ext cx="612954" cy="24622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B4E17218-6176-AE38-50D5-5DCFAE99D0FD}"/>
              </a:ext>
            </a:extLst>
          </p:cNvPr>
          <p:cNvSpPr txBox="1"/>
          <p:nvPr/>
        </p:nvSpPr>
        <p:spPr>
          <a:xfrm>
            <a:off x="11097765" y="8500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未來擴充項目</a:t>
            </a:r>
          </a:p>
        </p:txBody>
      </p:sp>
      <p:sp>
        <p:nvSpPr>
          <p:cNvPr id="148" name="矩形: 圓角 147">
            <a:extLst>
              <a:ext uri="{FF2B5EF4-FFF2-40B4-BE49-F238E27FC236}">
                <a16:creationId xmlns:a16="http://schemas.microsoft.com/office/drawing/2014/main" id="{D72B5553-6AEB-8306-F0E4-DA5615978937}"/>
              </a:ext>
            </a:extLst>
          </p:cNvPr>
          <p:cNvSpPr/>
          <p:nvPr/>
        </p:nvSpPr>
        <p:spPr>
          <a:xfrm>
            <a:off x="10484811" y="480689"/>
            <a:ext cx="612954" cy="246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BB03A55F-3529-8492-DE53-BE7A440D172B}"/>
              </a:ext>
            </a:extLst>
          </p:cNvPr>
          <p:cNvSpPr txBox="1"/>
          <p:nvPr/>
        </p:nvSpPr>
        <p:spPr>
          <a:xfrm>
            <a:off x="11097765" y="4449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現階段</a:t>
            </a:r>
          </a:p>
        </p:txBody>
      </p:sp>
    </p:spTree>
    <p:extLst>
      <p:ext uri="{BB962C8B-B14F-4D97-AF65-F5344CB8AC3E}">
        <p14:creationId xmlns:p14="http://schemas.microsoft.com/office/powerpoint/2010/main" val="29729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車輛行走當中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E881B4-0970-384A-15C9-E2FFFD9C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0" y="1013376"/>
            <a:ext cx="5679936" cy="5329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7C2577E-0EF3-E72E-C112-E2A3B0996C6C}"/>
              </a:ext>
            </a:extLst>
          </p:cNvPr>
          <p:cNvSpPr/>
          <p:nvPr/>
        </p:nvSpPr>
        <p:spPr>
          <a:xfrm>
            <a:off x="2301038" y="452374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854BF6-2EFD-812F-FBB8-D6B3FCB7447F}"/>
              </a:ext>
            </a:extLst>
          </p:cNvPr>
          <p:cNvSpPr/>
          <p:nvPr/>
        </p:nvSpPr>
        <p:spPr>
          <a:xfrm>
            <a:off x="4025995" y="324648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9865257-5C0B-D5AB-1E49-6F0F800F6BE4}"/>
              </a:ext>
            </a:extLst>
          </p:cNvPr>
          <p:cNvSpPr/>
          <p:nvPr/>
        </p:nvSpPr>
        <p:spPr>
          <a:xfrm>
            <a:off x="5988000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C7752F1-EAE2-BB3D-A3FF-953B187C63FD}"/>
              </a:ext>
            </a:extLst>
          </p:cNvPr>
          <p:cNvSpPr/>
          <p:nvPr/>
        </p:nvSpPr>
        <p:spPr>
          <a:xfrm>
            <a:off x="5000115" y="2964398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CF5AA98-05D2-63F1-7119-9482C3C6F1C1}"/>
              </a:ext>
            </a:extLst>
          </p:cNvPr>
          <p:cNvSpPr/>
          <p:nvPr/>
        </p:nvSpPr>
        <p:spPr>
          <a:xfrm>
            <a:off x="5129384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C51537F-C34A-3A63-7A8B-4432FB8BE925}"/>
              </a:ext>
            </a:extLst>
          </p:cNvPr>
          <p:cNvSpPr txBox="1"/>
          <p:nvPr/>
        </p:nvSpPr>
        <p:spPr>
          <a:xfrm>
            <a:off x="7277100" y="1351501"/>
            <a:ext cx="4649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顯示車子相對位置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顯示車子狀態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綠色正常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紫色異常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平常只會顯示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可切換樓層</a:t>
            </a:r>
          </a:p>
        </p:txBody>
      </p:sp>
    </p:spTree>
    <p:extLst>
      <p:ext uri="{BB962C8B-B14F-4D97-AF65-F5344CB8AC3E}">
        <p14:creationId xmlns:p14="http://schemas.microsoft.com/office/powerpoint/2010/main" val="16006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車輛行走當中</a:t>
            </a:r>
            <a:r>
              <a:rPr lang="en-US" altLang="zh-TW" dirty="0"/>
              <a:t>(</a:t>
            </a:r>
            <a:r>
              <a:rPr lang="zh-TW" altLang="en-US" dirty="0"/>
              <a:t>有異常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E881B4-0970-384A-15C9-E2FFFD9C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80" y="1013376"/>
            <a:ext cx="5679936" cy="5329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7C2577E-0EF3-E72E-C112-E2A3B0996C6C}"/>
              </a:ext>
            </a:extLst>
          </p:cNvPr>
          <p:cNvSpPr/>
          <p:nvPr/>
        </p:nvSpPr>
        <p:spPr>
          <a:xfrm>
            <a:off x="2301038" y="452374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854BF6-2EFD-812F-FBB8-D6B3FCB7447F}"/>
              </a:ext>
            </a:extLst>
          </p:cNvPr>
          <p:cNvSpPr/>
          <p:nvPr/>
        </p:nvSpPr>
        <p:spPr>
          <a:xfrm>
            <a:off x="4025995" y="324648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9865257-5C0B-D5AB-1E49-6F0F800F6BE4}"/>
              </a:ext>
            </a:extLst>
          </p:cNvPr>
          <p:cNvSpPr/>
          <p:nvPr/>
        </p:nvSpPr>
        <p:spPr>
          <a:xfrm>
            <a:off x="5988000" y="3570225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C7752F1-EAE2-BB3D-A3FF-953B187C63FD}"/>
              </a:ext>
            </a:extLst>
          </p:cNvPr>
          <p:cNvSpPr/>
          <p:nvPr/>
        </p:nvSpPr>
        <p:spPr>
          <a:xfrm>
            <a:off x="5000115" y="2964398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1E40A12-7CD4-C6F0-227D-66CD966994DA}"/>
              </a:ext>
            </a:extLst>
          </p:cNvPr>
          <p:cNvSpPr/>
          <p:nvPr/>
        </p:nvSpPr>
        <p:spPr>
          <a:xfrm>
            <a:off x="4661468" y="3903600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050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6B7C080-F85E-8C37-AD90-B2D4ED130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4579020" y="3529232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5E12E2-C94B-9753-8327-2BD631AB63F6}"/>
              </a:ext>
            </a:extLst>
          </p:cNvPr>
          <p:cNvSpPr txBox="1"/>
          <p:nvPr/>
        </p:nvSpPr>
        <p:spPr>
          <a:xfrm>
            <a:off x="7277100" y="1351501"/>
            <a:ext cx="46490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顯示車子相對位置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顯示車子狀態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用顏色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綠色正常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紫色異常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平常只會顯示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可切換樓層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若有異常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可用圖式顯示資訊</a:t>
            </a:r>
          </a:p>
        </p:txBody>
      </p:sp>
    </p:spTree>
    <p:extLst>
      <p:ext uri="{BB962C8B-B14F-4D97-AF65-F5344CB8AC3E}">
        <p14:creationId xmlns:p14="http://schemas.microsoft.com/office/powerpoint/2010/main" val="4169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</a:t>
            </a:r>
            <a:r>
              <a:rPr lang="en-US" altLang="zh-TW" dirty="0"/>
              <a:t>(</a:t>
            </a:r>
            <a:r>
              <a:rPr lang="zh-TW" altLang="en-US" dirty="0"/>
              <a:t>點車子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10743F-C340-6AF6-F261-1DB783B7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5" y="1219792"/>
            <a:ext cx="7219949" cy="497076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82DC8DB-19E8-F77E-EC0B-0B2E59ACB3FB}"/>
              </a:ext>
            </a:extLst>
          </p:cNvPr>
          <p:cNvSpPr/>
          <p:nvPr/>
        </p:nvSpPr>
        <p:spPr>
          <a:xfrm>
            <a:off x="3272588" y="445499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EDA58C-D773-DA92-90EE-C6E839D97C61}"/>
              </a:ext>
            </a:extLst>
          </p:cNvPr>
          <p:cNvSpPr/>
          <p:nvPr/>
        </p:nvSpPr>
        <p:spPr>
          <a:xfrm>
            <a:off x="5033496" y="342900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8BF4220-9015-2445-F5C2-FA5110C29B90}"/>
              </a:ext>
            </a:extLst>
          </p:cNvPr>
          <p:cNvSpPr/>
          <p:nvPr/>
        </p:nvSpPr>
        <p:spPr>
          <a:xfrm>
            <a:off x="6617494" y="3592412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3263BB0-6FC1-5E76-D9A4-173A3F5004BF}"/>
              </a:ext>
            </a:extLst>
          </p:cNvPr>
          <p:cNvSpPr/>
          <p:nvPr/>
        </p:nvSpPr>
        <p:spPr>
          <a:xfrm>
            <a:off x="5876415" y="290273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3ED9719-F571-9A98-F916-94D69DDF52B7}"/>
              </a:ext>
            </a:extLst>
          </p:cNvPr>
          <p:cNvSpPr/>
          <p:nvPr/>
        </p:nvSpPr>
        <p:spPr>
          <a:xfrm>
            <a:off x="5423468" y="3901626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5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1C1C13D-99E3-F16B-6145-1623D439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5381220" y="3568251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E9FD94-3E69-11C1-26AB-C9F04761FDD8}"/>
              </a:ext>
            </a:extLst>
          </p:cNvPr>
          <p:cNvSpPr txBox="1"/>
          <p:nvPr/>
        </p:nvSpPr>
        <p:spPr>
          <a:xfrm>
            <a:off x="7524749" y="1219792"/>
            <a:ext cx="40639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資訊欄平常是收合狀態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點車或點按鈕可以展開車子概括資訊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須預留可增加車子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0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5D7D9-50A2-87B7-E87A-AE88A59AFF55}"/>
              </a:ext>
            </a:extLst>
          </p:cNvPr>
          <p:cNvSpPr/>
          <p:nvPr/>
        </p:nvSpPr>
        <p:spPr>
          <a:xfrm>
            <a:off x="280715" y="1638683"/>
            <a:ext cx="3494788" cy="2515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0E2E5C50-BC43-F1F8-5C85-BBC88A4B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1353800" cy="499399"/>
          </a:xfrm>
        </p:spPr>
        <p:txBody>
          <a:bodyPr/>
          <a:lstStyle/>
          <a:p>
            <a:r>
              <a:rPr lang="en-US" altLang="zh-TW" dirty="0"/>
              <a:t>AMR</a:t>
            </a:r>
            <a:r>
              <a:rPr lang="zh-TW" altLang="en-US" dirty="0"/>
              <a:t> 地圖需求</a:t>
            </a:r>
            <a:r>
              <a:rPr lang="en-US" altLang="zh-TW" dirty="0"/>
              <a:t>-</a:t>
            </a:r>
            <a:r>
              <a:rPr lang="zh-TW" altLang="en-US" dirty="0"/>
              <a:t>車輛行走</a:t>
            </a:r>
            <a:r>
              <a:rPr lang="en-US" altLang="zh-TW" dirty="0"/>
              <a:t>(</a:t>
            </a:r>
            <a:r>
              <a:rPr lang="zh-TW" altLang="en-US" dirty="0"/>
              <a:t>點資訊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10743F-C340-6AF6-F261-1DB783B7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5" y="1219792"/>
            <a:ext cx="7219949" cy="4970765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282DC8DB-19E8-F77E-EC0B-0B2E59ACB3FB}"/>
              </a:ext>
            </a:extLst>
          </p:cNvPr>
          <p:cNvSpPr/>
          <p:nvPr/>
        </p:nvSpPr>
        <p:spPr>
          <a:xfrm>
            <a:off x="3272588" y="4454999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EDA58C-D773-DA92-90EE-C6E839D97C61}"/>
              </a:ext>
            </a:extLst>
          </p:cNvPr>
          <p:cNvSpPr/>
          <p:nvPr/>
        </p:nvSpPr>
        <p:spPr>
          <a:xfrm>
            <a:off x="5033496" y="342900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8BF4220-9015-2445-F5C2-FA5110C29B90}"/>
              </a:ext>
            </a:extLst>
          </p:cNvPr>
          <p:cNvSpPr/>
          <p:nvPr/>
        </p:nvSpPr>
        <p:spPr>
          <a:xfrm>
            <a:off x="6615489" y="3568251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3263BB0-6FC1-5E76-D9A4-173A3F5004BF}"/>
              </a:ext>
            </a:extLst>
          </p:cNvPr>
          <p:cNvSpPr/>
          <p:nvPr/>
        </p:nvSpPr>
        <p:spPr>
          <a:xfrm>
            <a:off x="5876415" y="2902730"/>
            <a:ext cx="108000" cy="108000"/>
          </a:xfrm>
          <a:prstGeom prst="ellipse">
            <a:avLst/>
          </a:prstGeom>
          <a:solidFill>
            <a:srgbClr val="3BFF94"/>
          </a:solidFill>
          <a:ln>
            <a:solidFill>
              <a:srgbClr val="3BFF94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3ED9719-F571-9A98-F916-94D69DDF52B7}"/>
              </a:ext>
            </a:extLst>
          </p:cNvPr>
          <p:cNvSpPr/>
          <p:nvPr/>
        </p:nvSpPr>
        <p:spPr>
          <a:xfrm>
            <a:off x="5423468" y="3901626"/>
            <a:ext cx="108000" cy="108000"/>
          </a:xfrm>
          <a:prstGeom prst="ellipse">
            <a:avLst/>
          </a:prstGeom>
          <a:solidFill>
            <a:srgbClr val="CC0099"/>
          </a:solidFill>
          <a:ln>
            <a:solidFill>
              <a:srgbClr val="CC0099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5" name="Picture 2" descr="Battery Icon Png 影像– 瀏覽60,252 個素材庫相片、向量圖和影片| Adobe Stock">
            <a:extLst>
              <a:ext uri="{FF2B5EF4-FFF2-40B4-BE49-F238E27FC236}">
                <a16:creationId xmlns:a16="http://schemas.microsoft.com/office/drawing/2014/main" id="{81C1C13D-99E3-F16B-6145-1623D439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65" r="82976"/>
          <a:stretch/>
        </p:blipFill>
        <p:spPr bwMode="auto">
          <a:xfrm>
            <a:off x="5381220" y="3568251"/>
            <a:ext cx="380895" cy="29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C8E9FD94-3E69-11C1-26AB-C9F04761FDD8}"/>
              </a:ext>
            </a:extLst>
          </p:cNvPr>
          <p:cNvSpPr txBox="1"/>
          <p:nvPr/>
        </p:nvSpPr>
        <p:spPr>
          <a:xfrm>
            <a:off x="7524749" y="1219792"/>
            <a:ext cx="26981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點車子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詳細資訊</a:t>
            </a:r>
            <a:r>
              <a:rPr lang="en-US" altLang="zh-TW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充電狀態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終點資訊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FDA26060-8AA7-6ADF-54A6-9DB114B1C135}"/>
              </a:ext>
            </a:extLst>
          </p:cNvPr>
          <p:cNvSpPr/>
          <p:nvPr/>
        </p:nvSpPr>
        <p:spPr>
          <a:xfrm>
            <a:off x="3971925" y="3676251"/>
            <a:ext cx="2643564" cy="1400574"/>
          </a:xfrm>
          <a:custGeom>
            <a:avLst/>
            <a:gdLst>
              <a:gd name="connsiteX0" fmla="*/ 2647950 w 2647950"/>
              <a:gd name="connsiteY0" fmla="*/ 0 h 1400175"/>
              <a:gd name="connsiteX1" fmla="*/ 371475 w 2647950"/>
              <a:gd name="connsiteY1" fmla="*/ 1400175 h 1400175"/>
              <a:gd name="connsiteX2" fmla="*/ 0 w 2647950"/>
              <a:gd name="connsiteY2" fmla="*/ 1181100 h 1400175"/>
              <a:gd name="connsiteX3" fmla="*/ 266700 w 2647950"/>
              <a:gd name="connsiteY3" fmla="*/ 100965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950" h="1400175">
                <a:moveTo>
                  <a:pt x="2647950" y="0"/>
                </a:moveTo>
                <a:lnTo>
                  <a:pt x="371475" y="1400175"/>
                </a:lnTo>
                <a:lnTo>
                  <a:pt x="0" y="1181100"/>
                </a:lnTo>
                <a:lnTo>
                  <a:pt x="266700" y="1009650"/>
                </a:lnTo>
              </a:path>
            </a:pathLst>
          </a:custGeom>
          <a:noFill/>
          <a:ln>
            <a:solidFill>
              <a:srgbClr val="3BFF9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3BFF94"/>
                </a:solidFill>
              </a:ln>
            </a:endParaRPr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DEF0B8D0-5D22-D3C5-4289-C8AF1C61B659}"/>
              </a:ext>
            </a:extLst>
          </p:cNvPr>
          <p:cNvSpPr/>
          <p:nvPr/>
        </p:nvSpPr>
        <p:spPr>
          <a:xfrm>
            <a:off x="4157663" y="4555331"/>
            <a:ext cx="595312" cy="423863"/>
          </a:xfrm>
          <a:custGeom>
            <a:avLst/>
            <a:gdLst>
              <a:gd name="connsiteX0" fmla="*/ 7143 w 595312"/>
              <a:gd name="connsiteY0" fmla="*/ 221457 h 423863"/>
              <a:gd name="connsiteX1" fmla="*/ 0 w 595312"/>
              <a:gd name="connsiteY1" fmla="*/ 321469 h 423863"/>
              <a:gd name="connsiteX2" fmla="*/ 214312 w 595312"/>
              <a:gd name="connsiteY2" fmla="*/ 423863 h 423863"/>
              <a:gd name="connsiteX3" fmla="*/ 595312 w 595312"/>
              <a:gd name="connsiteY3" fmla="*/ 190500 h 423863"/>
              <a:gd name="connsiteX4" fmla="*/ 595312 w 595312"/>
              <a:gd name="connsiteY4" fmla="*/ 95250 h 423863"/>
              <a:gd name="connsiteX5" fmla="*/ 388143 w 595312"/>
              <a:gd name="connsiteY5" fmla="*/ 0 h 423863"/>
              <a:gd name="connsiteX6" fmla="*/ 7143 w 595312"/>
              <a:gd name="connsiteY6" fmla="*/ 221457 h 4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12" h="423863">
                <a:moveTo>
                  <a:pt x="7143" y="221457"/>
                </a:moveTo>
                <a:lnTo>
                  <a:pt x="0" y="321469"/>
                </a:lnTo>
                <a:lnTo>
                  <a:pt x="214312" y="423863"/>
                </a:lnTo>
                <a:lnTo>
                  <a:pt x="595312" y="190500"/>
                </a:lnTo>
                <a:lnTo>
                  <a:pt x="595312" y="95250"/>
                </a:lnTo>
                <a:lnTo>
                  <a:pt x="388143" y="0"/>
                </a:lnTo>
                <a:lnTo>
                  <a:pt x="7143" y="221457"/>
                </a:lnTo>
                <a:close/>
              </a:path>
            </a:pathLst>
          </a:custGeom>
          <a:solidFill>
            <a:srgbClr val="3BFF94">
              <a:alpha val="6000"/>
            </a:srgbClr>
          </a:solidFill>
          <a:ln>
            <a:solidFill>
              <a:srgbClr val="3BFF94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66D1A9F-1F9B-4D42-9832-14620715A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37" y="2492538"/>
            <a:ext cx="1820783" cy="3322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15BFD-467B-AB6D-DF64-D0E7C7E3D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444" y="2643509"/>
            <a:ext cx="1835710" cy="2592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1115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68C33F5D-716C-3A3E-0A24-B855F18828FA}"/>
              </a:ext>
            </a:extLst>
          </p:cNvPr>
          <p:cNvSpPr txBox="1">
            <a:spLocks/>
          </p:cNvSpPr>
          <p:nvPr/>
        </p:nvSpPr>
        <p:spPr>
          <a:xfrm>
            <a:off x="2856722" y="2822186"/>
            <a:ext cx="6641841" cy="499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6C9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&amp;</a:t>
            </a:r>
            <a:r>
              <a:rPr lang="zh-TW" altLang="en-US" dirty="0"/>
              <a:t>下料點</a:t>
            </a:r>
            <a:r>
              <a:rPr lang="en-US" altLang="zh-TW" dirty="0"/>
              <a:t>(X.Y</a:t>
            </a:r>
            <a:r>
              <a:rPr lang="zh-TW" altLang="en-US" dirty="0"/>
              <a:t>資訊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49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A3E67-8891-A17D-0548-D6117BE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2F AMR </a:t>
            </a:r>
            <a:r>
              <a:rPr lang="zh-TW" altLang="en-US" dirty="0"/>
              <a:t>動線</a:t>
            </a:r>
            <a:r>
              <a:rPr lang="en-US" altLang="zh-TW" dirty="0"/>
              <a:t>(all)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AE1C6-0D69-BC45-FC62-90F2DCA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46" y="998327"/>
            <a:ext cx="7573793" cy="54945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2E0853-F7CA-E1E3-D43C-952699752549}"/>
              </a:ext>
            </a:extLst>
          </p:cNvPr>
          <p:cNvSpPr txBox="1"/>
          <p:nvPr/>
        </p:nvSpPr>
        <p:spPr>
          <a:xfrm>
            <a:off x="4418816" y="443815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S5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DE4342-4DB5-93CB-CCBD-15C9575D30A8}"/>
              </a:ext>
            </a:extLst>
          </p:cNvPr>
          <p:cNvSpPr txBox="1"/>
          <p:nvPr/>
        </p:nvSpPr>
        <p:spPr>
          <a:xfrm>
            <a:off x="4418816" y="3861614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S6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91BC2D-B7B5-8FE6-CC2F-9C1718C8056B}"/>
              </a:ext>
            </a:extLst>
          </p:cNvPr>
          <p:cNvSpPr txBox="1"/>
          <p:nvPr/>
        </p:nvSpPr>
        <p:spPr>
          <a:xfrm>
            <a:off x="4418816" y="3403200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S7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1E169-498B-2247-E22D-4975EC154E57}"/>
              </a:ext>
            </a:extLst>
          </p:cNvPr>
          <p:cNvSpPr txBox="1"/>
          <p:nvPr/>
        </p:nvSpPr>
        <p:spPr>
          <a:xfrm>
            <a:off x="4418816" y="2826662"/>
            <a:ext cx="320922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S8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63BA83-28BB-769F-C641-4569386D4B8F}"/>
              </a:ext>
            </a:extLst>
          </p:cNvPr>
          <p:cNvSpPr txBox="1"/>
          <p:nvPr/>
        </p:nvSpPr>
        <p:spPr>
          <a:xfrm>
            <a:off x="4382749" y="1716984"/>
            <a:ext cx="393056" cy="261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S10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FEB881-9268-5E5B-CC38-EC4B7A0FDB33}"/>
              </a:ext>
            </a:extLst>
          </p:cNvPr>
          <p:cNvSpPr txBox="1"/>
          <p:nvPr/>
        </p:nvSpPr>
        <p:spPr>
          <a:xfrm>
            <a:off x="4775805" y="4879407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39190C-3E71-A5FB-2D4E-70767956FB25}"/>
              </a:ext>
            </a:extLst>
          </p:cNvPr>
          <p:cNvCxnSpPr>
            <a:cxnSpLocks/>
          </p:cNvCxnSpPr>
          <p:nvPr/>
        </p:nvCxnSpPr>
        <p:spPr>
          <a:xfrm flipH="1">
            <a:off x="2511404" y="4866707"/>
            <a:ext cx="1985001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>
            <a:extLst>
              <a:ext uri="{FF2B5EF4-FFF2-40B4-BE49-F238E27FC236}">
                <a16:creationId xmlns:a16="http://schemas.microsoft.com/office/drawing/2014/main" id="{F6295355-F7CE-ECA0-C868-2FECFDB71F9A}"/>
              </a:ext>
            </a:extLst>
          </p:cNvPr>
          <p:cNvSpPr/>
          <p:nvPr/>
        </p:nvSpPr>
        <p:spPr>
          <a:xfrm rot="12388630">
            <a:off x="2225557" y="429658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566C31D-D7D2-7C7C-8CDD-B56427552AE8}"/>
              </a:ext>
            </a:extLst>
          </p:cNvPr>
          <p:cNvCxnSpPr>
            <a:cxnSpLocks/>
          </p:cNvCxnSpPr>
          <p:nvPr/>
        </p:nvCxnSpPr>
        <p:spPr>
          <a:xfrm flipV="1">
            <a:off x="2244103" y="3032019"/>
            <a:ext cx="0" cy="1337981"/>
          </a:xfrm>
          <a:prstGeom prst="line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迴轉箭號 18">
            <a:extLst>
              <a:ext uri="{FF2B5EF4-FFF2-40B4-BE49-F238E27FC236}">
                <a16:creationId xmlns:a16="http://schemas.microsoft.com/office/drawing/2014/main" id="{FF9B0D4C-22B6-B2BD-C87C-11A4B8AFE42A}"/>
              </a:ext>
            </a:extLst>
          </p:cNvPr>
          <p:cNvSpPr/>
          <p:nvPr/>
        </p:nvSpPr>
        <p:spPr>
          <a:xfrm rot="16200000">
            <a:off x="3422477" y="4232116"/>
            <a:ext cx="362264" cy="935292"/>
          </a:xfrm>
          <a:prstGeom prst="uturnArrow">
            <a:avLst>
              <a:gd name="adj1" fmla="val 1097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D0038A21-2AF0-B521-2E8C-AC7E6C245547}"/>
              </a:ext>
            </a:extLst>
          </p:cNvPr>
          <p:cNvSpPr/>
          <p:nvPr/>
        </p:nvSpPr>
        <p:spPr>
          <a:xfrm rot="18056478">
            <a:off x="2148664" y="419146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DFFD137D-F37D-A23F-B174-99BF54363CE2}"/>
              </a:ext>
            </a:extLst>
          </p:cNvPr>
          <p:cNvSpPr/>
          <p:nvPr/>
        </p:nvSpPr>
        <p:spPr>
          <a:xfrm rot="18056478">
            <a:off x="2147827" y="3192322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005D0D1F-D696-C60F-69A3-3C1DAB0D8E15}"/>
              </a:ext>
            </a:extLst>
          </p:cNvPr>
          <p:cNvSpPr/>
          <p:nvPr/>
        </p:nvSpPr>
        <p:spPr>
          <a:xfrm rot="18056478">
            <a:off x="2131885" y="2700505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EE458AC-AF72-035A-0B0D-0FB7A920EDCF}"/>
              </a:ext>
            </a:extLst>
          </p:cNvPr>
          <p:cNvCxnSpPr>
            <a:cxnSpLocks/>
          </p:cNvCxnSpPr>
          <p:nvPr/>
        </p:nvCxnSpPr>
        <p:spPr>
          <a:xfrm>
            <a:off x="2806209" y="2603166"/>
            <a:ext cx="196959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59BF40C-81FB-42EB-9CF4-7600861A4783}"/>
              </a:ext>
            </a:extLst>
          </p:cNvPr>
          <p:cNvCxnSpPr>
            <a:cxnSpLocks/>
          </p:cNvCxnSpPr>
          <p:nvPr/>
        </p:nvCxnSpPr>
        <p:spPr>
          <a:xfrm>
            <a:off x="2806209" y="3169452"/>
            <a:ext cx="697695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8D30DF1-FE0E-6B6A-7647-D0B143A737E7}"/>
              </a:ext>
            </a:extLst>
          </p:cNvPr>
          <p:cNvCxnSpPr>
            <a:cxnSpLocks/>
          </p:cNvCxnSpPr>
          <p:nvPr/>
        </p:nvCxnSpPr>
        <p:spPr>
          <a:xfrm>
            <a:off x="2723322" y="4193430"/>
            <a:ext cx="2150955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C7D2D0-A1D8-4B89-F8B8-0B8045F77BE9}"/>
              </a:ext>
            </a:extLst>
          </p:cNvPr>
          <p:cNvCxnSpPr>
            <a:cxnSpLocks/>
          </p:cNvCxnSpPr>
          <p:nvPr/>
        </p:nvCxnSpPr>
        <p:spPr>
          <a:xfrm>
            <a:off x="4739738" y="2603166"/>
            <a:ext cx="3400410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5EBD2D8-DAE8-4C5F-BBA1-DAD93566F54F}"/>
              </a:ext>
            </a:extLst>
          </p:cNvPr>
          <p:cNvCxnSpPr>
            <a:cxnSpLocks/>
          </p:cNvCxnSpPr>
          <p:nvPr/>
        </p:nvCxnSpPr>
        <p:spPr>
          <a:xfrm>
            <a:off x="4739738" y="3169452"/>
            <a:ext cx="179581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BBCEE5D-4079-7692-C545-A7B235343FBD}"/>
              </a:ext>
            </a:extLst>
          </p:cNvPr>
          <p:cNvCxnSpPr>
            <a:cxnSpLocks/>
          </p:cNvCxnSpPr>
          <p:nvPr/>
        </p:nvCxnSpPr>
        <p:spPr>
          <a:xfrm>
            <a:off x="4775805" y="4193430"/>
            <a:ext cx="1855956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C03FEC1A-1CAF-BE29-256F-64381B527B78}"/>
              </a:ext>
            </a:extLst>
          </p:cNvPr>
          <p:cNvSpPr/>
          <p:nvPr/>
        </p:nvSpPr>
        <p:spPr>
          <a:xfrm>
            <a:off x="3604450" y="411448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57E82B9E-5EDE-A683-24EA-49C04DCA39C9}"/>
              </a:ext>
            </a:extLst>
          </p:cNvPr>
          <p:cNvSpPr/>
          <p:nvPr/>
        </p:nvSpPr>
        <p:spPr>
          <a:xfrm>
            <a:off x="3604450" y="308209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DCF9D3D2-BA74-319A-1D87-C611272CEAA7}"/>
              </a:ext>
            </a:extLst>
          </p:cNvPr>
          <p:cNvSpPr/>
          <p:nvPr/>
        </p:nvSpPr>
        <p:spPr>
          <a:xfrm>
            <a:off x="3604450" y="249226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C174253-892C-7292-C015-D609927E5658}"/>
              </a:ext>
            </a:extLst>
          </p:cNvPr>
          <p:cNvCxnSpPr>
            <a:cxnSpLocks/>
          </p:cNvCxnSpPr>
          <p:nvPr/>
        </p:nvCxnSpPr>
        <p:spPr>
          <a:xfrm>
            <a:off x="2847394" y="1649305"/>
            <a:ext cx="697695" cy="0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A0ADB143-8BFB-95BD-C488-DF8F46A80BA5}"/>
              </a:ext>
            </a:extLst>
          </p:cNvPr>
          <p:cNvSpPr/>
          <p:nvPr/>
        </p:nvSpPr>
        <p:spPr>
          <a:xfrm>
            <a:off x="3604450" y="155930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16B1D7B-C7ED-6D03-0A37-ADEF8B3DF2D7}"/>
              </a:ext>
            </a:extLst>
          </p:cNvPr>
          <p:cNvSpPr/>
          <p:nvPr/>
        </p:nvSpPr>
        <p:spPr>
          <a:xfrm>
            <a:off x="6638054" y="409531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564C6D4-9ADB-DE19-8C32-3A2B40612F58}"/>
              </a:ext>
            </a:extLst>
          </p:cNvPr>
          <p:cNvSpPr/>
          <p:nvPr/>
        </p:nvSpPr>
        <p:spPr>
          <a:xfrm>
            <a:off x="6638054" y="3062936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1B29BA2A-9D14-FBED-A9B9-973E8040EF7D}"/>
              </a:ext>
            </a:extLst>
          </p:cNvPr>
          <p:cNvSpPr/>
          <p:nvPr/>
        </p:nvSpPr>
        <p:spPr>
          <a:xfrm>
            <a:off x="6700353" y="2535470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C491C115-52B3-15B0-12FD-00F77F6DB820}"/>
              </a:ext>
            </a:extLst>
          </p:cNvPr>
          <p:cNvSpPr/>
          <p:nvPr/>
        </p:nvSpPr>
        <p:spPr>
          <a:xfrm>
            <a:off x="3377440" y="4650722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6301E94-6AF0-64A4-8AB3-2ED3C2A5BCA9}"/>
              </a:ext>
            </a:extLst>
          </p:cNvPr>
          <p:cNvSpPr/>
          <p:nvPr/>
        </p:nvSpPr>
        <p:spPr>
          <a:xfrm>
            <a:off x="7135232" y="463155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5A0283C1-0B0B-25D2-A8D6-C533D6B94AED}"/>
              </a:ext>
            </a:extLst>
          </p:cNvPr>
          <p:cNvCxnSpPr>
            <a:cxnSpLocks/>
          </p:cNvCxnSpPr>
          <p:nvPr/>
        </p:nvCxnSpPr>
        <p:spPr>
          <a:xfrm>
            <a:off x="7368589" y="2605907"/>
            <a:ext cx="179581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A413C0F-1A21-BF46-C09D-9708F09EC199}"/>
              </a:ext>
            </a:extLst>
          </p:cNvPr>
          <p:cNvCxnSpPr>
            <a:cxnSpLocks/>
          </p:cNvCxnSpPr>
          <p:nvPr/>
        </p:nvCxnSpPr>
        <p:spPr>
          <a:xfrm>
            <a:off x="6512805" y="3169452"/>
            <a:ext cx="287298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B821C976-E456-F32D-5862-73949F56D463}"/>
              </a:ext>
            </a:extLst>
          </p:cNvPr>
          <p:cNvCxnSpPr>
            <a:cxnSpLocks/>
            <a:stCxn id="56" idx="2"/>
          </p:cNvCxnSpPr>
          <p:nvPr/>
        </p:nvCxnSpPr>
        <p:spPr>
          <a:xfrm flipV="1">
            <a:off x="6638054" y="4185023"/>
            <a:ext cx="2556421" cy="29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404A8EA3-DED8-8218-FA45-581A6B3F4043}"/>
              </a:ext>
            </a:extLst>
          </p:cNvPr>
          <p:cNvCxnSpPr>
            <a:cxnSpLocks/>
          </p:cNvCxnSpPr>
          <p:nvPr/>
        </p:nvCxnSpPr>
        <p:spPr>
          <a:xfrm flipH="1">
            <a:off x="5208554" y="4672355"/>
            <a:ext cx="1985001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箭號: 迴轉箭號 74">
            <a:extLst>
              <a:ext uri="{FF2B5EF4-FFF2-40B4-BE49-F238E27FC236}">
                <a16:creationId xmlns:a16="http://schemas.microsoft.com/office/drawing/2014/main" id="{F34B5DE9-1A3E-A26E-5922-6D6472EC9785}"/>
              </a:ext>
            </a:extLst>
          </p:cNvPr>
          <p:cNvSpPr/>
          <p:nvPr/>
        </p:nvSpPr>
        <p:spPr>
          <a:xfrm rot="16200000" flipH="1" flipV="1">
            <a:off x="6898333" y="4266274"/>
            <a:ext cx="362261" cy="1133316"/>
          </a:xfrm>
          <a:prstGeom prst="uturnArrow">
            <a:avLst>
              <a:gd name="adj1" fmla="val 10977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BF08BFEC-D211-691A-22C5-BDED2015BC24}"/>
              </a:ext>
            </a:extLst>
          </p:cNvPr>
          <p:cNvCxnSpPr>
            <a:cxnSpLocks/>
          </p:cNvCxnSpPr>
          <p:nvPr/>
        </p:nvCxnSpPr>
        <p:spPr>
          <a:xfrm flipH="1">
            <a:off x="7618688" y="4729668"/>
            <a:ext cx="1575787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弧形 94">
            <a:extLst>
              <a:ext uri="{FF2B5EF4-FFF2-40B4-BE49-F238E27FC236}">
                <a16:creationId xmlns:a16="http://schemas.microsoft.com/office/drawing/2014/main" id="{50EB0E86-6A3E-15B0-E7A5-C9C15943CADE}"/>
              </a:ext>
            </a:extLst>
          </p:cNvPr>
          <p:cNvSpPr/>
          <p:nvPr/>
        </p:nvSpPr>
        <p:spPr>
          <a:xfrm rot="2056628">
            <a:off x="8770024" y="2619397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弧形 95">
            <a:extLst>
              <a:ext uri="{FF2B5EF4-FFF2-40B4-BE49-F238E27FC236}">
                <a16:creationId xmlns:a16="http://schemas.microsoft.com/office/drawing/2014/main" id="{7D61F1C8-C03C-6A7E-EB7B-3470F1CC0D63}"/>
              </a:ext>
            </a:extLst>
          </p:cNvPr>
          <p:cNvSpPr/>
          <p:nvPr/>
        </p:nvSpPr>
        <p:spPr>
          <a:xfrm rot="2056628">
            <a:off x="8767936" y="3261636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弧形 96">
            <a:extLst>
              <a:ext uri="{FF2B5EF4-FFF2-40B4-BE49-F238E27FC236}">
                <a16:creationId xmlns:a16="http://schemas.microsoft.com/office/drawing/2014/main" id="{4E67A3A6-7BD8-1417-3242-0297AD9F409D}"/>
              </a:ext>
            </a:extLst>
          </p:cNvPr>
          <p:cNvSpPr/>
          <p:nvPr/>
        </p:nvSpPr>
        <p:spPr>
          <a:xfrm rot="2056628">
            <a:off x="8770024" y="4207474"/>
            <a:ext cx="682364" cy="544736"/>
          </a:xfrm>
          <a:prstGeom prst="arc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37AB059-8D92-86CC-445B-FDF660B14698}"/>
              </a:ext>
            </a:extLst>
          </p:cNvPr>
          <p:cNvCxnSpPr>
            <a:cxnSpLocks/>
          </p:cNvCxnSpPr>
          <p:nvPr/>
        </p:nvCxnSpPr>
        <p:spPr>
          <a:xfrm>
            <a:off x="9922942" y="998327"/>
            <a:ext cx="635188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639306C3-C791-D84E-37B3-35E55BD25639}"/>
              </a:ext>
            </a:extLst>
          </p:cNvPr>
          <p:cNvCxnSpPr>
            <a:cxnSpLocks/>
          </p:cNvCxnSpPr>
          <p:nvPr/>
        </p:nvCxnSpPr>
        <p:spPr>
          <a:xfrm>
            <a:off x="9922942" y="1371015"/>
            <a:ext cx="635188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F46A378-0CE5-561D-2AF2-D5CD4170AF2D}"/>
              </a:ext>
            </a:extLst>
          </p:cNvPr>
          <p:cNvSpPr txBox="1"/>
          <p:nvPr/>
        </p:nvSpPr>
        <p:spPr>
          <a:xfrm>
            <a:off x="10558130" y="8136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送料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C6351C5-FD5F-2DD0-2DDD-6FDED9CF3446}"/>
              </a:ext>
            </a:extLst>
          </p:cNvPr>
          <p:cNvSpPr txBox="1"/>
          <p:nvPr/>
        </p:nvSpPr>
        <p:spPr>
          <a:xfrm>
            <a:off x="10558130" y="1186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回程</a:t>
            </a:r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79980264-30D4-89EF-FA7D-B62F57C1077F}"/>
              </a:ext>
            </a:extLst>
          </p:cNvPr>
          <p:cNvSpPr/>
          <p:nvPr/>
        </p:nvSpPr>
        <p:spPr>
          <a:xfrm>
            <a:off x="6225586" y="4959385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58CF9A8D-1474-F81B-2D89-B767F22CD0A5}"/>
              </a:ext>
            </a:extLst>
          </p:cNvPr>
          <p:cNvCxnSpPr>
            <a:cxnSpLocks/>
          </p:cNvCxnSpPr>
          <p:nvPr/>
        </p:nvCxnSpPr>
        <p:spPr>
          <a:xfrm>
            <a:off x="5151120" y="5035749"/>
            <a:ext cx="1049934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A7281EF9-D9E4-CB05-3604-2C85E4FA5E8B}"/>
              </a:ext>
            </a:extLst>
          </p:cNvPr>
          <p:cNvSpPr/>
          <p:nvPr/>
        </p:nvSpPr>
        <p:spPr>
          <a:xfrm>
            <a:off x="10150536" y="1667789"/>
            <a:ext cx="180000" cy="18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9027CB8E-104F-E42F-58F9-1C8A475A48FD}"/>
              </a:ext>
            </a:extLst>
          </p:cNvPr>
          <p:cNvSpPr txBox="1"/>
          <p:nvPr/>
        </p:nvSpPr>
        <p:spPr>
          <a:xfrm>
            <a:off x="10558129" y="15731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下料點</a:t>
            </a: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271B3B0F-B849-46DC-66EC-FA1C40EF32A7}"/>
              </a:ext>
            </a:extLst>
          </p:cNvPr>
          <p:cNvCxnSpPr>
            <a:cxnSpLocks/>
          </p:cNvCxnSpPr>
          <p:nvPr/>
        </p:nvCxnSpPr>
        <p:spPr>
          <a:xfrm flipV="1">
            <a:off x="6800736" y="5139385"/>
            <a:ext cx="0" cy="1049659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42F7A787-06E4-09CC-9472-C50A309554AB}"/>
              </a:ext>
            </a:extLst>
          </p:cNvPr>
          <p:cNvCxnSpPr>
            <a:cxnSpLocks/>
          </p:cNvCxnSpPr>
          <p:nvPr/>
        </p:nvCxnSpPr>
        <p:spPr>
          <a:xfrm flipH="1">
            <a:off x="5151120" y="4861885"/>
            <a:ext cx="155225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E2C051-C48A-DA3C-F833-B76BF47EB95D}"/>
              </a:ext>
            </a:extLst>
          </p:cNvPr>
          <p:cNvSpPr txBox="1"/>
          <p:nvPr/>
        </p:nvSpPr>
        <p:spPr>
          <a:xfrm>
            <a:off x="6530661" y="4839822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8D6522-7082-31AF-9A67-152404943142}"/>
              </a:ext>
            </a:extLst>
          </p:cNvPr>
          <p:cNvSpPr/>
          <p:nvPr/>
        </p:nvSpPr>
        <p:spPr>
          <a:xfrm>
            <a:off x="5877232" y="5346290"/>
            <a:ext cx="389306" cy="739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581A32-B217-1F01-6216-A2931875BA2D}"/>
              </a:ext>
            </a:extLst>
          </p:cNvPr>
          <p:cNvSpPr/>
          <p:nvPr/>
        </p:nvSpPr>
        <p:spPr>
          <a:xfrm>
            <a:off x="5373368" y="2119095"/>
            <a:ext cx="3708075" cy="29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E57FAB3-FA77-BD1C-2C6D-4612CB276392}"/>
              </a:ext>
            </a:extLst>
          </p:cNvPr>
          <p:cNvSpPr/>
          <p:nvPr/>
        </p:nvSpPr>
        <p:spPr>
          <a:xfrm>
            <a:off x="5410778" y="2463131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632C89D-03AC-B21D-7FC5-EEDD38D2757F}"/>
              </a:ext>
            </a:extLst>
          </p:cNvPr>
          <p:cNvSpPr/>
          <p:nvPr/>
        </p:nvSpPr>
        <p:spPr>
          <a:xfrm>
            <a:off x="6049380" y="2461775"/>
            <a:ext cx="573342" cy="85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1DF89E-1872-DF40-F7DF-2845D936D99C}"/>
              </a:ext>
            </a:extLst>
          </p:cNvPr>
          <p:cNvSpPr/>
          <p:nvPr/>
        </p:nvSpPr>
        <p:spPr>
          <a:xfrm>
            <a:off x="4282612" y="5819775"/>
            <a:ext cx="272408" cy="368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9F8AF1E-58D4-D93C-B0BD-55B90954AD06}"/>
              </a:ext>
            </a:extLst>
          </p:cNvPr>
          <p:cNvCxnSpPr>
            <a:cxnSpLocks/>
          </p:cNvCxnSpPr>
          <p:nvPr/>
        </p:nvCxnSpPr>
        <p:spPr>
          <a:xfrm>
            <a:off x="5889941" y="5139385"/>
            <a:ext cx="0" cy="1048577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968FE3-78CF-423C-2584-064CA6A8A163}"/>
              </a:ext>
            </a:extLst>
          </p:cNvPr>
          <p:cNvCxnSpPr>
            <a:cxnSpLocks/>
          </p:cNvCxnSpPr>
          <p:nvPr/>
        </p:nvCxnSpPr>
        <p:spPr>
          <a:xfrm>
            <a:off x="6049380" y="6187962"/>
            <a:ext cx="653992" cy="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弧形 75">
            <a:extLst>
              <a:ext uri="{FF2B5EF4-FFF2-40B4-BE49-F238E27FC236}">
                <a16:creationId xmlns:a16="http://schemas.microsoft.com/office/drawing/2014/main" id="{D76E798B-0A7E-8ADF-4485-47BEA9DA155D}"/>
              </a:ext>
            </a:extLst>
          </p:cNvPr>
          <p:cNvSpPr/>
          <p:nvPr/>
        </p:nvSpPr>
        <p:spPr>
          <a:xfrm rot="18056478">
            <a:off x="2078914" y="1674738"/>
            <a:ext cx="682364" cy="544736"/>
          </a:xfrm>
          <a:prstGeom prst="arc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BB27170F-7411-04A8-7DD8-1702E91DE52D}"/>
              </a:ext>
            </a:extLst>
          </p:cNvPr>
          <p:cNvCxnSpPr>
            <a:cxnSpLocks/>
          </p:cNvCxnSpPr>
          <p:nvPr/>
        </p:nvCxnSpPr>
        <p:spPr>
          <a:xfrm flipV="1">
            <a:off x="2225245" y="1834695"/>
            <a:ext cx="0" cy="624399"/>
          </a:xfrm>
          <a:prstGeom prst="line">
            <a:avLst/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>
            <a:extLst>
              <a:ext uri="{FF2B5EF4-FFF2-40B4-BE49-F238E27FC236}">
                <a16:creationId xmlns:a16="http://schemas.microsoft.com/office/drawing/2014/main" id="{E53E737B-FB7C-1CD6-7132-996692158246}"/>
              </a:ext>
            </a:extLst>
          </p:cNvPr>
          <p:cNvSpPr/>
          <p:nvPr/>
        </p:nvSpPr>
        <p:spPr>
          <a:xfrm rot="20705934">
            <a:off x="2086750" y="2429043"/>
            <a:ext cx="651509" cy="529069"/>
          </a:xfrm>
          <a:prstGeom prst="arc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48CCAE7-2356-3F9F-B4B1-7B69B5EDE092}"/>
              </a:ext>
            </a:extLst>
          </p:cNvPr>
          <p:cNvSpPr txBox="1"/>
          <p:nvPr/>
        </p:nvSpPr>
        <p:spPr>
          <a:xfrm>
            <a:off x="4458638" y="4875698"/>
            <a:ext cx="287258" cy="2154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F38BFD0F-2F02-FA0A-11BD-9455123BD13B}"/>
              </a:ext>
            </a:extLst>
          </p:cNvPr>
          <p:cNvCxnSpPr>
            <a:cxnSpLocks/>
          </p:cNvCxnSpPr>
          <p:nvPr/>
        </p:nvCxnSpPr>
        <p:spPr>
          <a:xfrm flipH="1">
            <a:off x="4919434" y="5091142"/>
            <a:ext cx="0" cy="75398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2A120F9-0FFF-69ED-712B-541B0F2F6786}"/>
              </a:ext>
            </a:extLst>
          </p:cNvPr>
          <p:cNvCxnSpPr>
            <a:cxnSpLocks/>
          </p:cNvCxnSpPr>
          <p:nvPr/>
        </p:nvCxnSpPr>
        <p:spPr>
          <a:xfrm flipH="1" flipV="1">
            <a:off x="4602267" y="5116119"/>
            <a:ext cx="15164" cy="680390"/>
          </a:xfrm>
          <a:prstGeom prst="line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0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836</Words>
  <Application>Microsoft Macintosh PowerPoint</Application>
  <PresentationFormat>寬螢幕</PresentationFormat>
  <Paragraphs>286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微軟正黑體</vt:lpstr>
      <vt:lpstr>新細明體</vt:lpstr>
      <vt:lpstr>Microsoft YaHei</vt:lpstr>
      <vt:lpstr>Myriad Pro</vt:lpstr>
      <vt:lpstr>Arial</vt:lpstr>
      <vt:lpstr>Calibri</vt:lpstr>
      <vt:lpstr>Calibri Light</vt:lpstr>
      <vt:lpstr>Wingdings</vt:lpstr>
      <vt:lpstr>Office 佈景主題</vt:lpstr>
      <vt:lpstr>AMR 地圖需求</vt:lpstr>
      <vt:lpstr>AMR 地圖需求</vt:lpstr>
      <vt:lpstr>PowerPoint 簡報</vt:lpstr>
      <vt:lpstr>AMR 地圖需求-車輛行走當中</vt:lpstr>
      <vt:lpstr>AMR 地圖需求-車輛行走當中(有異常)</vt:lpstr>
      <vt:lpstr>AMR 地圖需求-車輛行走(點車子)</vt:lpstr>
      <vt:lpstr>AMR 地圖需求-車輛行走(點資訊)</vt:lpstr>
      <vt:lpstr>PowerPoint 簡報</vt:lpstr>
      <vt:lpstr>2F AMR 動線(all)</vt:lpstr>
      <vt:lpstr>2F AMR 動線(1)</vt:lpstr>
      <vt:lpstr>2F AMR 動線(2)</vt:lpstr>
      <vt:lpstr>2F AMR 動線(3)</vt:lpstr>
      <vt:lpstr>2F AMR 動線(4)</vt:lpstr>
      <vt:lpstr>2F AMR 動線(5)</vt:lpstr>
      <vt:lpstr>2F AMR 動線(6)</vt:lpstr>
      <vt:lpstr>2F AMR 動線(6)</vt:lpstr>
      <vt:lpstr>2F AMR 動線(6)</vt:lpstr>
      <vt:lpstr>2F AMR 動線(6)</vt:lpstr>
      <vt:lpstr>2F AMR 動線(6)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AMR 地圖需求</dc:title>
  <dc:creator>楊甯之</dc:creator>
  <cp:lastModifiedBy>hsiu alex</cp:lastModifiedBy>
  <cp:revision>43</cp:revision>
  <dcterms:created xsi:type="dcterms:W3CDTF">2024-03-25T08:44:50Z</dcterms:created>
  <dcterms:modified xsi:type="dcterms:W3CDTF">2024-06-21T07:16:22Z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1ade0f-4adc-4e98-91c6-3316c2d70b06_Enabled">
    <vt:lpwstr>true</vt:lpwstr>
  </property>
  <property fmtid="{D5CDD505-2E9C-101B-9397-08002B2CF9AE}" pid="3" name="MSIP_Label_551ade0f-4adc-4e98-91c6-3316c2d70b06_SetDate">
    <vt:lpwstr>2024-03-25T08:44:50Z</vt:lpwstr>
  </property>
  <property fmtid="{D5CDD505-2E9C-101B-9397-08002B2CF9AE}" pid="4" name="MSIP_Label_551ade0f-4adc-4e98-91c6-3316c2d70b06_Method">
    <vt:lpwstr>Standard</vt:lpwstr>
  </property>
  <property fmtid="{D5CDD505-2E9C-101B-9397-08002B2CF9AE}" pid="5" name="MSIP_Label_551ade0f-4adc-4e98-91c6-3316c2d70b06_Name">
    <vt:lpwstr>Wiwynn Confidential</vt:lpwstr>
  </property>
  <property fmtid="{D5CDD505-2E9C-101B-9397-08002B2CF9AE}" pid="6" name="MSIP_Label_551ade0f-4adc-4e98-91c6-3316c2d70b06_SiteId">
    <vt:lpwstr>da6e0628-fc83-4caf-9dd2-73061cbab167</vt:lpwstr>
  </property>
  <property fmtid="{D5CDD505-2E9C-101B-9397-08002B2CF9AE}" pid="7" name="MSIP_Label_551ade0f-4adc-4e98-91c6-3316c2d70b06_ActionId">
    <vt:lpwstr>e79e83f8-b96b-43a5-a54f-831a4872583a</vt:lpwstr>
  </property>
  <property fmtid="{D5CDD505-2E9C-101B-9397-08002B2CF9AE}" pid="8" name="MSIP_Label_551ade0f-4adc-4e98-91c6-3316c2d70b06_ContentBits">
    <vt:lpwstr>2</vt:lpwstr>
  </property>
  <property fmtid="{D5CDD505-2E9C-101B-9397-08002B2CF9AE}" pid="9" name="ClassificationContentMarkingFooterLocations">
    <vt:lpwstr>Office 佈景主題:8</vt:lpwstr>
  </property>
  <property fmtid="{D5CDD505-2E9C-101B-9397-08002B2CF9AE}" pid="10" name="ClassificationContentMarkingFooterText">
    <vt:lpwstr>Wiwynn Confidential</vt:lpwstr>
  </property>
</Properties>
</file>