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78" r:id="rId3"/>
    <p:sldId id="258" r:id="rId4"/>
    <p:sldId id="259" r:id="rId5"/>
    <p:sldId id="279" r:id="rId6"/>
    <p:sldId id="285" r:id="rId7"/>
    <p:sldId id="280" r:id="rId8"/>
    <p:sldId id="281" r:id="rId9"/>
    <p:sldId id="282" r:id="rId10"/>
    <p:sldId id="283" r:id="rId11"/>
    <p:sldId id="284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44D"/>
    <a:srgbClr val="00B0F0"/>
    <a:srgbClr val="B2CAD3"/>
    <a:srgbClr val="CBE2F5"/>
    <a:srgbClr val="C7E0F4"/>
    <a:srgbClr val="AFC6D0"/>
    <a:srgbClr val="D6C8C8"/>
    <a:srgbClr val="D6C8D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43" autoAdjust="0"/>
  </p:normalViewPr>
  <p:slideViewPr>
    <p:cSldViewPr snapToGrid="0">
      <p:cViewPr varScale="1">
        <p:scale>
          <a:sx n="107" d="100"/>
          <a:sy n="107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2D488-4F2C-45D2-886F-9DA134240EB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B4805-6BA0-465F-807A-6D6A1B31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7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D8A28-E1E3-4A13-98B6-1DDF6485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4105AE-484C-4FA2-A9E1-0897EFB6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B42FF-5CEF-46EC-B906-E6AF3E6B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87-7BE9-4DFC-A903-FC23167DB418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BF3EC-9D1C-41E3-AEC1-A48E9699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7A409-9849-4EA2-8B81-A6D579D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1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DA70-6D32-4EFA-8265-1933367D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282BA7-BB1C-4B64-B30A-AC7D9F429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219D2-E1D9-451F-8DB9-E1DE515E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F208-4B6B-4129-BC6E-E85E052B790F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DC145-F9C9-4FFB-B910-32B7B76F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EDC83-40BE-4D8D-B2CA-7DD4701A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BA0C3-5678-4107-B9BA-40E1D4016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4641C-4F24-4901-804E-5F610D36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0A5BD-EBC1-4A8C-A7E5-EC6BADF9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08F0-549D-4440-BBD3-2314ED803295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900CC-DB35-45DD-8B38-E8831CE7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19004-1F51-490F-8EE1-955F8D2C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45302-5658-4C4E-B1BD-C34AB2FD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4081-5D8E-4E1B-B9D0-0AE3878C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7A417-D376-495F-8932-D8EEECAB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974-DA59-4F2E-B8D6-433A3CF60A09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5140F-7F18-4E0E-9D2F-2E7E2A44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FD46F-9A33-4430-8BFA-1A909620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7EFB2-7858-4E38-AB79-CF8AB3CF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02C43-E081-45BB-86E5-314E21B4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DA6DF-7B8C-48C4-8213-6A3B5D1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B347-08A2-4830-9608-A45068148C33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C1EB1-1042-4414-B7F2-F53C2D4F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DF931-1DEF-4579-AEDA-A1117515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7F14A-DC09-437C-B316-073E28F4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E3A8D-6DE4-4475-8623-ADB484F1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D0EBA-53BA-4488-92C6-9B61008A6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6EF3-B5A7-4D32-8182-D6B479A8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9879-2649-4929-858B-37A5333408E4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91E64-A096-4E5B-B561-020FD45F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3CA95-230D-405F-9EF3-FA78D9FB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ABC7-2296-4B57-9DA7-2B351058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EA29D-5ADF-4255-8527-16079987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6FE32-CFB0-4085-BF90-5CEBB92EF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0DAE2-398B-4496-AF15-CA31B9787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F21E8-C45C-4961-94D0-F37B973F0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29CB58-0EC6-4D57-A5EB-4AE56930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8DF-32CD-407C-8093-F10050F62849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4FA11-D3AB-468C-8998-61B8CC41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D1563-9B99-4D41-B366-B48A9E0E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25F7-2143-4CBA-94E2-55DB235E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C3BFD-402F-4650-AA7B-C77331CE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38AA-8E20-4CC6-B938-4F7C71524413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6DD3C-1AD2-43E4-B8F4-5F883BA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A286F-82BD-4C1D-9BBA-1CC97C6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9D8DEE-D780-4FAB-8485-C524E7BE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2885-C401-47D7-A9AF-89334720DCBE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DA32F-0714-4D6D-853F-F1C18E81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C97F4-0F0C-43D2-B840-D6891B22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E579B7-BB72-43A0-82B1-87F8408D7D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96779"/>
            <a:ext cx="984325" cy="340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78D613-BB29-4C09-9F18-CB937BF4C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15445" y="6396779"/>
            <a:ext cx="391110" cy="3868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EB88C7-EC9D-40B4-8C93-4C9D4C4BCBF9}"/>
              </a:ext>
            </a:extLst>
          </p:cNvPr>
          <p:cNvSpPr/>
          <p:nvPr userDrawn="1"/>
        </p:nvSpPr>
        <p:spPr>
          <a:xfrm>
            <a:off x="0" y="768874"/>
            <a:ext cx="12192000" cy="176168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1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1B7E6-5700-4C5A-9E06-80A65A17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64887-7D09-4C86-8F9E-E8222A74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211D93-A1D2-4F51-8141-D3A605B9A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7DBD6-8994-471A-A070-0F1C2EA4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92BC-D463-445C-865C-150E18BD1879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FB409-38F7-40C2-8E9E-322FD78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510F6-11E9-4D27-975B-BCEAA2F3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1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FB497-FBCF-4743-8D47-1A7A384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5BFFF-87A3-4717-B7EA-5CE379719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D37E8A-5419-4D81-AE1F-E2745D9D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86F93-C344-409B-A834-90530010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650-0E24-444F-9924-2B3B72AAB211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BAA57-B59A-4D15-9619-5EF607E6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B9671-39BF-4E52-AD7C-9CE5807F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1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1B932A-2FA5-49C6-8AEC-DBA3FA8C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29611-2BB7-4296-A1CF-064EA7098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BE51C-5E79-4F24-A825-06198478E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1F9C-524B-461E-81F2-948CF150D7B0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21335-6BDF-453F-A9DD-C7245F40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07AD8-774D-468C-99F0-1CD3F0B16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A55A-A7C0-4C1C-8E28-FC919767A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7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D117775-3669-4FD1-AB91-1DAB1F64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79"/>
            <a:ext cx="984325" cy="340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FB7B81-6898-4745-9C3A-684B90033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445" y="6396779"/>
            <a:ext cx="391110" cy="386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B393D-B0C6-4C71-A484-4AFE68564575}"/>
              </a:ext>
            </a:extLst>
          </p:cNvPr>
          <p:cNvSpPr txBox="1"/>
          <p:nvPr/>
        </p:nvSpPr>
        <p:spPr>
          <a:xfrm>
            <a:off x="7471641" y="4974262"/>
            <a:ext cx="3590131" cy="101566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동국대학교 산업시스템공학과</a:t>
            </a:r>
            <a:endParaRPr lang="en-US" altLang="ko-KR" sz="2000" dirty="0"/>
          </a:p>
          <a:p>
            <a:pPr algn="r"/>
            <a:r>
              <a:rPr lang="en-US" altLang="ko-KR" sz="2000" dirty="0"/>
              <a:t>2018113621</a:t>
            </a:r>
          </a:p>
          <a:p>
            <a:pPr algn="r"/>
            <a:r>
              <a:rPr lang="ko-KR" altLang="en-US" sz="2000" dirty="0"/>
              <a:t>김영진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6E9D6-1DAA-4A94-818E-D64B29514BB3}"/>
              </a:ext>
            </a:extLst>
          </p:cNvPr>
          <p:cNvSpPr txBox="1"/>
          <p:nvPr/>
        </p:nvSpPr>
        <p:spPr>
          <a:xfrm>
            <a:off x="8310183" y="6598733"/>
            <a:ext cx="3305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배경 출처 </a:t>
            </a:r>
            <a:r>
              <a:rPr lang="en-US" altLang="ko-KR" sz="1000" dirty="0"/>
              <a:t>: https://www.ballparksavvy.com/att-park/</a:t>
            </a:r>
            <a:endParaRPr lang="ko-KR" altLang="en-US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933D5C-32FB-490E-B97A-2D233F728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3444" y="727789"/>
            <a:ext cx="6398359" cy="1723338"/>
          </a:xfrm>
          <a:solidFill>
            <a:srgbClr val="B2CAD3">
              <a:alpha val="80000"/>
            </a:srgbClr>
          </a:solidFill>
        </p:spPr>
        <p:txBody>
          <a:bodyPr>
            <a:normAutofit fontScale="90000"/>
          </a:bodyPr>
          <a:lstStyle/>
          <a:p>
            <a:pPr fontAlgn="base" latinLnBrk="0"/>
            <a:r>
              <a:rPr lang="ko-KR" altLang="en-US" b="1" dirty="0"/>
              <a:t>스포츠경기 </a:t>
            </a:r>
            <a:br>
              <a:rPr lang="en-US" altLang="ko-KR" b="1" dirty="0"/>
            </a:br>
            <a:r>
              <a:rPr lang="ko-KR" altLang="en-US" b="1" dirty="0"/>
              <a:t>티켓 예매 시스템</a:t>
            </a:r>
          </a:p>
        </p:txBody>
      </p:sp>
    </p:spTree>
    <p:extLst>
      <p:ext uri="{BB962C8B-B14F-4D97-AF65-F5344CB8AC3E}">
        <p14:creationId xmlns:p14="http://schemas.microsoft.com/office/powerpoint/2010/main" val="388647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179A8-4F84-4934-9BC9-E1E5EA8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B5A50-2DAF-4739-9465-687223AC9AF7}"/>
              </a:ext>
            </a:extLst>
          </p:cNvPr>
          <p:cNvSpPr txBox="1"/>
          <p:nvPr/>
        </p:nvSpPr>
        <p:spPr>
          <a:xfrm>
            <a:off x="88900" y="111788"/>
            <a:ext cx="84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실제 테스트한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BB30F0-1FD7-4287-A43C-18CBCD6A1DB4}"/>
              </a:ext>
            </a:extLst>
          </p:cNvPr>
          <p:cNvSpPr/>
          <p:nvPr/>
        </p:nvSpPr>
        <p:spPr>
          <a:xfrm>
            <a:off x="504588" y="1320057"/>
            <a:ext cx="1688103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티켓발송 직원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5D77908-1A8F-450E-9E69-CE5AD08C234E}"/>
              </a:ext>
            </a:extLst>
          </p:cNvPr>
          <p:cNvSpPr/>
          <p:nvPr/>
        </p:nvSpPr>
        <p:spPr>
          <a:xfrm>
            <a:off x="504587" y="2442529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발송요청 조회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CBC07B4-7E7C-448D-BF80-2F623E92FE73}"/>
              </a:ext>
            </a:extLst>
          </p:cNvPr>
          <p:cNvSpPr/>
          <p:nvPr/>
        </p:nvSpPr>
        <p:spPr>
          <a:xfrm>
            <a:off x="517591" y="4581960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고객정보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E9171-5A2B-4F42-BFD7-A7CAD356CE29}"/>
              </a:ext>
            </a:extLst>
          </p:cNvPr>
          <p:cNvSpPr txBox="1"/>
          <p:nvPr/>
        </p:nvSpPr>
        <p:spPr>
          <a:xfrm>
            <a:off x="2519080" y="4510601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배송할 티켓번호인 </a:t>
            </a:r>
            <a:r>
              <a:rPr lang="en-US" altLang="ko-KR" dirty="0"/>
              <a:t>A10001</a:t>
            </a:r>
            <a:r>
              <a:rPr lang="ko-KR" altLang="en-US" dirty="0"/>
              <a:t>에 대해 예매한 고객의 이름과 주소</a:t>
            </a:r>
            <a:r>
              <a:rPr lang="en-US" altLang="ko-KR" dirty="0"/>
              <a:t>, </a:t>
            </a:r>
            <a:r>
              <a:rPr lang="ko-KR" altLang="en-US" dirty="0"/>
              <a:t>전화번호를 조회한다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7348D7-EA64-4719-8E65-42ED0992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03" y="2053365"/>
            <a:ext cx="46101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946402-B530-4703-9CAA-72EA6BD793DA}"/>
              </a:ext>
            </a:extLst>
          </p:cNvPr>
          <p:cNvSpPr txBox="1"/>
          <p:nvPr/>
        </p:nvSpPr>
        <p:spPr>
          <a:xfrm>
            <a:off x="2519080" y="2372750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예매된 티켓 중에서 배송여부가</a:t>
            </a:r>
            <a:r>
              <a:rPr lang="en-US" altLang="ko-KR" dirty="0"/>
              <a:t>yes</a:t>
            </a:r>
            <a:r>
              <a:rPr lang="ko-KR" altLang="en-US" dirty="0"/>
              <a:t>인 티켓번호를 조회한다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589A49-36B3-4B9E-A5EA-8A6E1421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03" y="4234078"/>
            <a:ext cx="5562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179A8-4F84-4934-9BC9-E1E5EA8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B5A50-2DAF-4739-9465-687223AC9AF7}"/>
              </a:ext>
            </a:extLst>
          </p:cNvPr>
          <p:cNvSpPr txBox="1"/>
          <p:nvPr/>
        </p:nvSpPr>
        <p:spPr>
          <a:xfrm>
            <a:off x="88900" y="111788"/>
            <a:ext cx="84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실제 테스트한 결과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A1C412-4059-46FB-80D9-6B03B1566D9D}"/>
              </a:ext>
            </a:extLst>
          </p:cNvPr>
          <p:cNvSpPr/>
          <p:nvPr/>
        </p:nvSpPr>
        <p:spPr>
          <a:xfrm>
            <a:off x="504588" y="1320057"/>
            <a:ext cx="1688103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마케팅 직원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BDFF83-AA0A-43CD-97AF-A5EB78AFFFD2}"/>
              </a:ext>
            </a:extLst>
          </p:cNvPr>
          <p:cNvSpPr/>
          <p:nvPr/>
        </p:nvSpPr>
        <p:spPr>
          <a:xfrm>
            <a:off x="504587" y="2442529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고객정보 확인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E84D39-8996-4CD8-8163-FF01B71E4EBA}"/>
              </a:ext>
            </a:extLst>
          </p:cNvPr>
          <p:cNvSpPr/>
          <p:nvPr/>
        </p:nvSpPr>
        <p:spPr>
          <a:xfrm>
            <a:off x="517591" y="4581960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 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98D21-CF1D-4C12-A7BF-2E66C4F44206}"/>
              </a:ext>
            </a:extLst>
          </p:cNvPr>
          <p:cNvSpPr txBox="1"/>
          <p:nvPr/>
        </p:nvSpPr>
        <p:spPr>
          <a:xfrm>
            <a:off x="2644588" y="2442529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Dinos</a:t>
            </a:r>
            <a:r>
              <a:rPr lang="ko-KR" altLang="en-US" dirty="0"/>
              <a:t>라는 팀을 응원하는 고객의 이름과 전화번호</a:t>
            </a:r>
            <a:r>
              <a:rPr lang="en-US" altLang="ko-KR" dirty="0"/>
              <a:t>, </a:t>
            </a:r>
            <a:r>
              <a:rPr lang="ko-KR" altLang="en-US" dirty="0"/>
              <a:t>주소를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43748-83B1-499F-A216-5A5AFF2A2D60}"/>
              </a:ext>
            </a:extLst>
          </p:cNvPr>
          <p:cNvSpPr txBox="1"/>
          <p:nvPr/>
        </p:nvSpPr>
        <p:spPr>
          <a:xfrm>
            <a:off x="2644588" y="4650680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Dinos</a:t>
            </a:r>
            <a:r>
              <a:rPr lang="en-US" altLang="ko-KR" dirty="0"/>
              <a:t> </a:t>
            </a:r>
            <a:r>
              <a:rPr lang="ko-KR" altLang="en-US" dirty="0"/>
              <a:t>팀의 </a:t>
            </a:r>
            <a:endParaRPr lang="en-US" altLang="ko-KR" dirty="0"/>
          </a:p>
          <a:p>
            <a:pPr algn="ctr"/>
            <a:r>
              <a:rPr lang="ko-KR" altLang="en-US" dirty="0"/>
              <a:t>예정된 경기를 검색한다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7D1236-5508-480F-A7D1-E6028791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43" y="4385012"/>
            <a:ext cx="6008034" cy="1263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9FE5E1-3251-4C0E-87A8-FB5D9B16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16" y="2378256"/>
            <a:ext cx="5388026" cy="10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31F960-BF32-4FF9-BF75-E9AF21E472B1}"/>
              </a:ext>
            </a:extLst>
          </p:cNvPr>
          <p:cNvSpPr txBox="1"/>
          <p:nvPr/>
        </p:nvSpPr>
        <p:spPr>
          <a:xfrm>
            <a:off x="4016189" y="2921168"/>
            <a:ext cx="5513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5B44D"/>
                </a:solidFill>
              </a:rPr>
              <a:t>감사합니다</a:t>
            </a:r>
            <a:r>
              <a:rPr lang="en-US" altLang="ko-KR" sz="6000" dirty="0">
                <a:solidFill>
                  <a:srgbClr val="45B44D"/>
                </a:solidFill>
              </a:rPr>
              <a:t>.</a:t>
            </a:r>
            <a:endParaRPr lang="ko-KR" altLang="en-US" sz="6000" dirty="0">
              <a:solidFill>
                <a:srgbClr val="45B44D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C68343-0834-467B-84B9-5AABD97C1C30}"/>
              </a:ext>
            </a:extLst>
          </p:cNvPr>
          <p:cNvSpPr/>
          <p:nvPr/>
        </p:nvSpPr>
        <p:spPr>
          <a:xfrm>
            <a:off x="4138122" y="3936831"/>
            <a:ext cx="3939077" cy="45719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7;p2">
            <a:extLst>
              <a:ext uri="{FF2B5EF4-FFF2-40B4-BE49-F238E27FC236}">
                <a16:creationId xmlns:a16="http://schemas.microsoft.com/office/drawing/2014/main" id="{C9391119-10C1-497B-AF01-01DF2B58ED17}"/>
              </a:ext>
            </a:extLst>
          </p:cNvPr>
          <p:cNvSpPr txBox="1"/>
          <p:nvPr/>
        </p:nvSpPr>
        <p:spPr>
          <a:xfrm>
            <a:off x="591707" y="2627845"/>
            <a:ext cx="105603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사용자 설명                                                  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 4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98;p2">
            <a:extLst>
              <a:ext uri="{FF2B5EF4-FFF2-40B4-BE49-F238E27FC236}">
                <a16:creationId xmlns:a16="http://schemas.microsoft.com/office/drawing/2014/main" id="{C36975B3-7090-416F-8599-043DF532D00E}"/>
              </a:ext>
            </a:extLst>
          </p:cNvPr>
          <p:cNvSpPr txBox="1"/>
          <p:nvPr/>
        </p:nvSpPr>
        <p:spPr>
          <a:xfrm flipH="1">
            <a:off x="591704" y="3614313"/>
            <a:ext cx="10560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구현 내용                                                             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 5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99;p2">
            <a:extLst>
              <a:ext uri="{FF2B5EF4-FFF2-40B4-BE49-F238E27FC236}">
                <a16:creationId xmlns:a16="http://schemas.microsoft.com/office/drawing/2014/main" id="{AC16088B-46E6-4F06-BC36-490CE1A62C70}"/>
              </a:ext>
            </a:extLst>
          </p:cNvPr>
          <p:cNvSpPr txBox="1"/>
          <p:nvPr/>
        </p:nvSpPr>
        <p:spPr>
          <a:xfrm flipH="1">
            <a:off x="591706" y="4591817"/>
            <a:ext cx="104090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테스트한 결과              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p. 7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307;p2">
            <a:extLst>
              <a:ext uri="{FF2B5EF4-FFF2-40B4-BE49-F238E27FC236}">
                <a16:creationId xmlns:a16="http://schemas.microsoft.com/office/drawing/2014/main" id="{BBD7C7B7-79E4-4EFF-8994-9C5FD0BB3462}"/>
              </a:ext>
            </a:extLst>
          </p:cNvPr>
          <p:cNvSpPr txBox="1"/>
          <p:nvPr/>
        </p:nvSpPr>
        <p:spPr>
          <a:xfrm>
            <a:off x="591706" y="1641377"/>
            <a:ext cx="104797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설명                                                                         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 3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       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1F7E6447-84F7-4A41-BD2B-38DBA08F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F7A55A-A7C0-4C1C-8E28-FC919767ACA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AB5E8-09B1-4839-B4A8-59E1A7A5B139}"/>
              </a:ext>
            </a:extLst>
          </p:cNvPr>
          <p:cNvSpPr txBox="1"/>
          <p:nvPr/>
        </p:nvSpPr>
        <p:spPr>
          <a:xfrm>
            <a:off x="88900" y="111788"/>
            <a:ext cx="330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379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7AE8F-800D-4C07-AB16-768DCA6C831C}"/>
              </a:ext>
            </a:extLst>
          </p:cNvPr>
          <p:cNvSpPr txBox="1"/>
          <p:nvPr/>
        </p:nvSpPr>
        <p:spPr>
          <a:xfrm>
            <a:off x="88900" y="111788"/>
            <a:ext cx="330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주제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F32DA-30AB-4667-A91C-84038F90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9FE53F-B64B-4CE8-825F-8D4BE3565EBA}"/>
              </a:ext>
            </a:extLst>
          </p:cNvPr>
          <p:cNvCxnSpPr>
            <a:cxnSpLocks/>
            <a:stCxn id="1026" idx="3"/>
            <a:endCxn id="17" idx="1"/>
          </p:cNvCxnSpPr>
          <p:nvPr/>
        </p:nvCxnSpPr>
        <p:spPr>
          <a:xfrm flipV="1">
            <a:off x="2446372" y="3634071"/>
            <a:ext cx="692270" cy="1"/>
          </a:xfrm>
          <a:prstGeom prst="straightConnector1">
            <a:avLst/>
          </a:prstGeom>
          <a:ln w="31750">
            <a:solidFill>
              <a:srgbClr val="45B44D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mgnews.pstatic.net/image/016/2015/02/26/20150226000973_0_99_20150226144143.jpg?type=w647">
            <a:extLst>
              <a:ext uri="{FF2B5EF4-FFF2-40B4-BE49-F238E27FC236}">
                <a16:creationId xmlns:a16="http://schemas.microsoft.com/office/drawing/2014/main" id="{13EED8B3-4974-4651-AA97-BD30F1D17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5" y="3126996"/>
            <a:ext cx="2020817" cy="101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6C39BF-9F9E-4A11-B319-D0D427852BBE}"/>
              </a:ext>
            </a:extLst>
          </p:cNvPr>
          <p:cNvSpPr txBox="1"/>
          <p:nvPr/>
        </p:nvSpPr>
        <p:spPr>
          <a:xfrm>
            <a:off x="8283959" y="6214535"/>
            <a:ext cx="2920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 출처 </a:t>
            </a:r>
            <a:r>
              <a:rPr lang="en-US" altLang="ko-KR" sz="1000" dirty="0"/>
              <a:t>: http://www.ticketlink.co.kr/</a:t>
            </a:r>
          </a:p>
          <a:p>
            <a:r>
              <a:rPr lang="en-US" altLang="ko-KR" sz="1000" dirty="0"/>
              <a:t>                  https://ncdinos.com/main/index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05EAA1-8EE3-4C21-A2C0-EAF172C899B4}"/>
              </a:ext>
            </a:extLst>
          </p:cNvPr>
          <p:cNvSpPr/>
          <p:nvPr/>
        </p:nvSpPr>
        <p:spPr>
          <a:xfrm>
            <a:off x="3138642" y="3270198"/>
            <a:ext cx="965678" cy="72774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스포츠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A376C-6C46-48D6-8DF2-5B9424BC0B52}"/>
              </a:ext>
            </a:extLst>
          </p:cNvPr>
          <p:cNvSpPr/>
          <p:nvPr/>
        </p:nvSpPr>
        <p:spPr>
          <a:xfrm>
            <a:off x="4936630" y="2178581"/>
            <a:ext cx="788011" cy="72774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360B4E-DDD8-460B-AC96-088D2FA95EE1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4104320" y="2542454"/>
            <a:ext cx="832310" cy="1091617"/>
          </a:xfrm>
          <a:prstGeom prst="straightConnector1">
            <a:avLst/>
          </a:prstGeom>
          <a:ln w="31750">
            <a:solidFill>
              <a:srgbClr val="45B44D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E552C1-322F-44D4-A016-4EC5B2D98D35}"/>
              </a:ext>
            </a:extLst>
          </p:cNvPr>
          <p:cNvSpPr/>
          <p:nvPr/>
        </p:nvSpPr>
        <p:spPr>
          <a:xfrm>
            <a:off x="4936630" y="3270198"/>
            <a:ext cx="788011" cy="72774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야구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91D52FE-F881-452A-A5D3-3BD22BDF49B0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4104320" y="3634071"/>
            <a:ext cx="832310" cy="0"/>
          </a:xfrm>
          <a:prstGeom prst="straightConnector1">
            <a:avLst/>
          </a:prstGeom>
          <a:ln w="31750">
            <a:solidFill>
              <a:srgbClr val="45B44D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74739F-74F4-43FB-9855-00EBD1ADED50}"/>
              </a:ext>
            </a:extLst>
          </p:cNvPr>
          <p:cNvSpPr/>
          <p:nvPr/>
        </p:nvSpPr>
        <p:spPr>
          <a:xfrm>
            <a:off x="4936630" y="4323494"/>
            <a:ext cx="788011" cy="72774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배구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094DE37-8E20-4E02-8F3B-7BD33FD624CE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>
            <a:off x="4104320" y="3634071"/>
            <a:ext cx="832310" cy="1053296"/>
          </a:xfrm>
          <a:prstGeom prst="straightConnector1">
            <a:avLst/>
          </a:prstGeom>
          <a:ln w="31750">
            <a:solidFill>
              <a:srgbClr val="45B44D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014D34E-56B1-4839-94C7-77C8EC5DFE6A}"/>
              </a:ext>
            </a:extLst>
          </p:cNvPr>
          <p:cNvCxnSpPr>
            <a:cxnSpLocks/>
            <a:stCxn id="33" idx="3"/>
            <a:endCxn id="1028" idx="1"/>
          </p:cNvCxnSpPr>
          <p:nvPr/>
        </p:nvCxnSpPr>
        <p:spPr>
          <a:xfrm flipV="1">
            <a:off x="5724641" y="3634070"/>
            <a:ext cx="740763" cy="1"/>
          </a:xfrm>
          <a:prstGeom prst="straightConnector1">
            <a:avLst/>
          </a:prstGeom>
          <a:ln w="31750">
            <a:solidFill>
              <a:srgbClr val="45B44D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64">
            <a:extLst>
              <a:ext uri="{FF2B5EF4-FFF2-40B4-BE49-F238E27FC236}">
                <a16:creationId xmlns:a16="http://schemas.microsoft.com/office/drawing/2014/main" id="{4B3498E1-7F6F-472E-862E-F09B1883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04" y="3153057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좌석배치도">
            <a:extLst>
              <a:ext uri="{FF2B5EF4-FFF2-40B4-BE49-F238E27FC236}">
                <a16:creationId xmlns:a16="http://schemas.microsoft.com/office/drawing/2014/main" id="{55024019-5C57-46BC-BBB6-5AC220CF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59" y="1094053"/>
            <a:ext cx="3755930" cy="508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F0523F-2178-4643-8E63-6167102DA409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7427429" y="3634069"/>
            <a:ext cx="856530" cy="1"/>
          </a:xfrm>
          <a:prstGeom prst="straightConnector1">
            <a:avLst/>
          </a:prstGeom>
          <a:ln w="31750">
            <a:solidFill>
              <a:srgbClr val="45B44D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8" grpId="0" animBg="1"/>
      <p:bldP spid="33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ED8B44-7C32-4E34-9D0A-2CB9C6F145A8}"/>
              </a:ext>
            </a:extLst>
          </p:cNvPr>
          <p:cNvSpPr txBox="1"/>
          <p:nvPr/>
        </p:nvSpPr>
        <p:spPr>
          <a:xfrm>
            <a:off x="88900" y="111788"/>
            <a:ext cx="84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데이터베이스 사용자 설명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60A2-9943-4A2B-A47B-28CB0D96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404492-F18A-4444-826C-6AD8BD4D8E44}"/>
              </a:ext>
            </a:extLst>
          </p:cNvPr>
          <p:cNvSpPr/>
          <p:nvPr/>
        </p:nvSpPr>
        <p:spPr>
          <a:xfrm>
            <a:off x="504588" y="1320057"/>
            <a:ext cx="1688103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22DEE-B344-4AF9-9A52-785AFBB8F185}"/>
              </a:ext>
            </a:extLst>
          </p:cNvPr>
          <p:cNvSpPr/>
          <p:nvPr/>
        </p:nvSpPr>
        <p:spPr>
          <a:xfrm>
            <a:off x="504588" y="2358402"/>
            <a:ext cx="1688103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매표 직원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A5705D-EC4F-4D79-8E5C-7308D2C68AA4}"/>
              </a:ext>
            </a:extLst>
          </p:cNvPr>
          <p:cNvSpPr/>
          <p:nvPr/>
        </p:nvSpPr>
        <p:spPr>
          <a:xfrm>
            <a:off x="504588" y="3396747"/>
            <a:ext cx="1688106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경기생성 직원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B43C0-E104-4E7B-9552-141D9F87A004}"/>
              </a:ext>
            </a:extLst>
          </p:cNvPr>
          <p:cNvSpPr/>
          <p:nvPr/>
        </p:nvSpPr>
        <p:spPr>
          <a:xfrm>
            <a:off x="504589" y="4435092"/>
            <a:ext cx="1688102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티켓발송 직원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C3671F-32E3-45C0-92BE-E55596FA1082}"/>
              </a:ext>
            </a:extLst>
          </p:cNvPr>
          <p:cNvSpPr/>
          <p:nvPr/>
        </p:nvSpPr>
        <p:spPr>
          <a:xfrm>
            <a:off x="504588" y="5473437"/>
            <a:ext cx="1688104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마케팅 직원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591F1D-A2AB-4AD8-ACFF-120E0BF41642}"/>
              </a:ext>
            </a:extLst>
          </p:cNvPr>
          <p:cNvSpPr/>
          <p:nvPr/>
        </p:nvSpPr>
        <p:spPr>
          <a:xfrm>
            <a:off x="3467598" y="1137298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 검색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96ABC9-1B65-4018-9F18-273D8FD78FD1}"/>
              </a:ext>
            </a:extLst>
          </p:cNvPr>
          <p:cNvSpPr/>
          <p:nvPr/>
        </p:nvSpPr>
        <p:spPr>
          <a:xfrm>
            <a:off x="5930879" y="1137298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 조회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8FA223C-FB77-41A1-A037-A0E01C478191}"/>
              </a:ext>
            </a:extLst>
          </p:cNvPr>
          <p:cNvSpPr/>
          <p:nvPr/>
        </p:nvSpPr>
        <p:spPr>
          <a:xfrm>
            <a:off x="8610600" y="1137298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예매내역 조회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C34E93A-E3F4-492B-962D-8C1D72929CEC}"/>
              </a:ext>
            </a:extLst>
          </p:cNvPr>
          <p:cNvSpPr/>
          <p:nvPr/>
        </p:nvSpPr>
        <p:spPr>
          <a:xfrm>
            <a:off x="3467223" y="2202613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 조회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904F439-F5E0-4DB2-A6CC-F8EC26698494}"/>
              </a:ext>
            </a:extLst>
          </p:cNvPr>
          <p:cNvSpPr/>
          <p:nvPr/>
        </p:nvSpPr>
        <p:spPr>
          <a:xfrm>
            <a:off x="5930504" y="2202613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좌석정보 확인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84D9CC-E90C-4124-8A85-460962EF5BD0}"/>
              </a:ext>
            </a:extLst>
          </p:cNvPr>
          <p:cNvSpPr/>
          <p:nvPr/>
        </p:nvSpPr>
        <p:spPr>
          <a:xfrm>
            <a:off x="3467223" y="3283457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 검색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733721-FF97-4FA7-87F5-55CD69C4B20E}"/>
              </a:ext>
            </a:extLst>
          </p:cNvPr>
          <p:cNvSpPr/>
          <p:nvPr/>
        </p:nvSpPr>
        <p:spPr>
          <a:xfrm>
            <a:off x="5930504" y="3283457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경기장 </a:t>
            </a:r>
            <a:endParaRPr lang="en-US" altLang="ko-KR" dirty="0"/>
          </a:p>
          <a:p>
            <a:pPr algn="ctr"/>
            <a:r>
              <a:rPr lang="ko-KR" altLang="en-US" dirty="0"/>
              <a:t>좌석 확인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9914B1-9389-4199-AB5A-1FCB1F901F0F}"/>
              </a:ext>
            </a:extLst>
          </p:cNvPr>
          <p:cNvSpPr/>
          <p:nvPr/>
        </p:nvSpPr>
        <p:spPr>
          <a:xfrm>
            <a:off x="3467223" y="4364301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발송요청 조회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9FFE9C-350B-4BBE-8CA2-F21756F079A0}"/>
              </a:ext>
            </a:extLst>
          </p:cNvPr>
          <p:cNvSpPr/>
          <p:nvPr/>
        </p:nvSpPr>
        <p:spPr>
          <a:xfrm>
            <a:off x="5930504" y="4364301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고객정보 확인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A579CC-46D9-4B4C-B025-B4C52BF8F717}"/>
              </a:ext>
            </a:extLst>
          </p:cNvPr>
          <p:cNvSpPr/>
          <p:nvPr/>
        </p:nvSpPr>
        <p:spPr>
          <a:xfrm>
            <a:off x="3467223" y="5445145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고객정보 확인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7E134EB-699A-42B1-9A54-82A110D37F0F}"/>
              </a:ext>
            </a:extLst>
          </p:cNvPr>
          <p:cNvSpPr/>
          <p:nvPr/>
        </p:nvSpPr>
        <p:spPr>
          <a:xfrm>
            <a:off x="5930504" y="5445145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 검색</a:t>
            </a:r>
          </a:p>
        </p:txBody>
      </p:sp>
    </p:spTree>
    <p:extLst>
      <p:ext uri="{BB962C8B-B14F-4D97-AF65-F5344CB8AC3E}">
        <p14:creationId xmlns:p14="http://schemas.microsoft.com/office/powerpoint/2010/main" val="40334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D2ABB8-0223-4C40-AFCF-AF51193B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DB519-15A2-4AF0-885F-C132061D4867}"/>
              </a:ext>
            </a:extLst>
          </p:cNvPr>
          <p:cNvSpPr txBox="1"/>
          <p:nvPr/>
        </p:nvSpPr>
        <p:spPr>
          <a:xfrm>
            <a:off x="88900" y="111788"/>
            <a:ext cx="84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시스템 구현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30687-7AF1-4DDA-8030-EEE6BD9F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200150"/>
            <a:ext cx="4438650" cy="2238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CEEE2B-0173-4F7F-A285-B536CDC9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3787928"/>
            <a:ext cx="4438650" cy="2010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3820C7-49A4-4985-B418-217766C2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84" y="1350590"/>
            <a:ext cx="2814162" cy="20450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645FB-ED63-47F9-8AE1-B504F3853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781" y="1211747"/>
            <a:ext cx="4344319" cy="21897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4D61AB-DE75-451E-B5E4-72EE9C3FB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781" y="3615922"/>
            <a:ext cx="4047737" cy="2602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A3F249-0F42-4C62-B664-B6CF1A34C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085" y="3915229"/>
            <a:ext cx="2814162" cy="17929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A7610E3-D91A-4BF2-ABAC-4E06A4C3B882}"/>
              </a:ext>
            </a:extLst>
          </p:cNvPr>
          <p:cNvSpPr/>
          <p:nvPr/>
        </p:nvSpPr>
        <p:spPr>
          <a:xfrm>
            <a:off x="3448488" y="1022428"/>
            <a:ext cx="80078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B4A47A-83E9-4CC0-A47D-34E81D0900C5}"/>
              </a:ext>
            </a:extLst>
          </p:cNvPr>
          <p:cNvSpPr/>
          <p:nvPr/>
        </p:nvSpPr>
        <p:spPr>
          <a:xfrm>
            <a:off x="6749464" y="995147"/>
            <a:ext cx="80078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573820-9A47-4B2C-AA83-DE1C188BEC46}"/>
              </a:ext>
            </a:extLst>
          </p:cNvPr>
          <p:cNvSpPr/>
          <p:nvPr/>
        </p:nvSpPr>
        <p:spPr>
          <a:xfrm>
            <a:off x="11231817" y="997320"/>
            <a:ext cx="80078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4A3925-703D-4FF2-B9F6-C1B27A574026}"/>
              </a:ext>
            </a:extLst>
          </p:cNvPr>
          <p:cNvSpPr/>
          <p:nvPr/>
        </p:nvSpPr>
        <p:spPr>
          <a:xfrm>
            <a:off x="11214270" y="3438200"/>
            <a:ext cx="888830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경기장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D946EC-1911-461A-B849-B123875FF900}"/>
              </a:ext>
            </a:extLst>
          </p:cNvPr>
          <p:cNvSpPr/>
          <p:nvPr/>
        </p:nvSpPr>
        <p:spPr>
          <a:xfrm>
            <a:off x="6749464" y="3569917"/>
            <a:ext cx="80078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F11E64-5E6C-4711-BF9B-6020160C0455}"/>
              </a:ext>
            </a:extLst>
          </p:cNvPr>
          <p:cNvSpPr/>
          <p:nvPr/>
        </p:nvSpPr>
        <p:spPr>
          <a:xfrm>
            <a:off x="3726769" y="3559786"/>
            <a:ext cx="80078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</a:t>
            </a:r>
          </a:p>
        </p:txBody>
      </p:sp>
    </p:spTree>
    <p:extLst>
      <p:ext uri="{BB962C8B-B14F-4D97-AF65-F5344CB8AC3E}">
        <p14:creationId xmlns:p14="http://schemas.microsoft.com/office/powerpoint/2010/main" val="363583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1CF79F-F701-4326-8421-105ED646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6A68D-976A-4159-A6C6-E7130750B413}"/>
              </a:ext>
            </a:extLst>
          </p:cNvPr>
          <p:cNvSpPr txBox="1"/>
          <p:nvPr/>
        </p:nvSpPr>
        <p:spPr>
          <a:xfrm>
            <a:off x="88900" y="111788"/>
            <a:ext cx="84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시스템 구현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1C927-9A8D-4BF5-85DD-F9F8BA7E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82" y="1390649"/>
            <a:ext cx="3009900" cy="2190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05CDB4-D361-4F13-A769-BB0EE811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4151312"/>
            <a:ext cx="4438650" cy="2181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75418E-9FD7-45A7-A63F-D5A0EA3CC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559" y="1385887"/>
            <a:ext cx="2924175" cy="2219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25863-0B42-4EF1-A8EE-CE5652389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30" y="1390649"/>
            <a:ext cx="2924175" cy="2228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472928-3949-473C-B77F-C0E013E7E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103" y="4127500"/>
            <a:ext cx="3076575" cy="22288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943C7-3291-4479-9FEB-E9CF90D4F207}"/>
              </a:ext>
            </a:extLst>
          </p:cNvPr>
          <p:cNvSpPr/>
          <p:nvPr/>
        </p:nvSpPr>
        <p:spPr>
          <a:xfrm>
            <a:off x="2331103" y="1035807"/>
            <a:ext cx="122340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참가하다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F3063F-01DB-472B-AFDC-00C15D987A4B}"/>
              </a:ext>
            </a:extLst>
          </p:cNvPr>
          <p:cNvSpPr/>
          <p:nvPr/>
        </p:nvSpPr>
        <p:spPr>
          <a:xfrm>
            <a:off x="6210580" y="1035807"/>
            <a:ext cx="122340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응원하다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1BD72-5CBC-49D9-8CB8-6240ED64955E}"/>
              </a:ext>
            </a:extLst>
          </p:cNvPr>
          <p:cNvSpPr/>
          <p:nvPr/>
        </p:nvSpPr>
        <p:spPr>
          <a:xfrm>
            <a:off x="10004332" y="1030372"/>
            <a:ext cx="122340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리그 참가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44D3D-0587-49CD-8383-50EA13C50475}"/>
              </a:ext>
            </a:extLst>
          </p:cNvPr>
          <p:cNvSpPr/>
          <p:nvPr/>
        </p:nvSpPr>
        <p:spPr>
          <a:xfrm>
            <a:off x="4184276" y="3772057"/>
            <a:ext cx="122340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좌석현황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CE4CBC-19C0-42CF-9614-F212B9F4DAEC}"/>
              </a:ext>
            </a:extLst>
          </p:cNvPr>
          <p:cNvSpPr/>
          <p:nvPr/>
        </p:nvSpPr>
        <p:spPr>
          <a:xfrm>
            <a:off x="9530323" y="3803040"/>
            <a:ext cx="1223402" cy="355443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예매하다</a:t>
            </a:r>
          </a:p>
        </p:txBody>
      </p:sp>
    </p:spTree>
    <p:extLst>
      <p:ext uri="{BB962C8B-B14F-4D97-AF65-F5344CB8AC3E}">
        <p14:creationId xmlns:p14="http://schemas.microsoft.com/office/powerpoint/2010/main" val="155485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179A8-4F84-4934-9BC9-E1E5EA8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B5A50-2DAF-4739-9465-687223AC9AF7}"/>
              </a:ext>
            </a:extLst>
          </p:cNvPr>
          <p:cNvSpPr txBox="1"/>
          <p:nvPr/>
        </p:nvSpPr>
        <p:spPr>
          <a:xfrm>
            <a:off x="88900" y="111788"/>
            <a:ext cx="84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실제 테스트한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06ED72-FA3F-447E-A1B3-44387E8BD66B}"/>
              </a:ext>
            </a:extLst>
          </p:cNvPr>
          <p:cNvSpPr/>
          <p:nvPr/>
        </p:nvSpPr>
        <p:spPr>
          <a:xfrm>
            <a:off x="504588" y="1320057"/>
            <a:ext cx="1688103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1E5D07-CBA6-4935-AAC5-3A6C131DD3FF}"/>
              </a:ext>
            </a:extLst>
          </p:cNvPr>
          <p:cNvSpPr/>
          <p:nvPr/>
        </p:nvSpPr>
        <p:spPr>
          <a:xfrm>
            <a:off x="504587" y="2227376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 검색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A459A97-1A99-4F83-98ED-309B7DB73623}"/>
              </a:ext>
            </a:extLst>
          </p:cNvPr>
          <p:cNvSpPr/>
          <p:nvPr/>
        </p:nvSpPr>
        <p:spPr>
          <a:xfrm>
            <a:off x="517591" y="3846853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 조회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F59D30-B666-43B6-A5B5-F61B6979BBA9}"/>
              </a:ext>
            </a:extLst>
          </p:cNvPr>
          <p:cNvSpPr/>
          <p:nvPr/>
        </p:nvSpPr>
        <p:spPr>
          <a:xfrm>
            <a:off x="504587" y="5234168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예매내역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A77D9-1A53-41D1-BCC3-77034101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98" y="1902808"/>
            <a:ext cx="5697915" cy="1432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445BF-3BEC-4B69-B105-CA09602F38F8}"/>
              </a:ext>
            </a:extLst>
          </p:cNvPr>
          <p:cNvSpPr txBox="1"/>
          <p:nvPr/>
        </p:nvSpPr>
        <p:spPr>
          <a:xfrm>
            <a:off x="2644588" y="2296096"/>
            <a:ext cx="29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Bears</a:t>
            </a:r>
            <a:r>
              <a:rPr lang="ko-KR" altLang="en-US" dirty="0"/>
              <a:t>라는 팀의 </a:t>
            </a:r>
            <a:endParaRPr lang="en-US" altLang="ko-KR" dirty="0"/>
          </a:p>
          <a:p>
            <a:pPr algn="ctr"/>
            <a:r>
              <a:rPr lang="ko-KR" altLang="en-US" dirty="0"/>
              <a:t>모든 경기를 검색한다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B6F02D-CD59-4EA6-8B31-B2C8E73A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98" y="3550512"/>
            <a:ext cx="4848902" cy="1276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2A88E2-8851-42B0-9D27-3FF00BC43689}"/>
              </a:ext>
            </a:extLst>
          </p:cNvPr>
          <p:cNvSpPr txBox="1"/>
          <p:nvPr/>
        </p:nvSpPr>
        <p:spPr>
          <a:xfrm>
            <a:off x="2644588" y="393049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SKHW12 </a:t>
            </a:r>
            <a:r>
              <a:rPr lang="ko-KR" altLang="en-US" dirty="0"/>
              <a:t>경기의 </a:t>
            </a:r>
            <a:endParaRPr lang="en-US" altLang="ko-KR" dirty="0"/>
          </a:p>
          <a:p>
            <a:pPr algn="ctr"/>
            <a:r>
              <a:rPr lang="ko-KR" altLang="en-US" dirty="0"/>
              <a:t>예매된 좌석 번호를 조회한다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7F7D39-47A6-4A33-901C-384362329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98" y="5004738"/>
            <a:ext cx="5187759" cy="1242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6CD5B8-8DF6-4BBF-AEB4-7F9E1B5FC7DF}"/>
              </a:ext>
            </a:extLst>
          </p:cNvPr>
          <p:cNvSpPr txBox="1"/>
          <p:nvPr/>
        </p:nvSpPr>
        <p:spPr>
          <a:xfrm>
            <a:off x="2644588" y="530288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Guest01 </a:t>
            </a:r>
            <a:r>
              <a:rPr lang="ko-KR" altLang="en-US" dirty="0"/>
              <a:t>관객의</a:t>
            </a:r>
            <a:endParaRPr lang="en-US" altLang="ko-KR" dirty="0"/>
          </a:p>
          <a:p>
            <a:pPr algn="ctr"/>
            <a:r>
              <a:rPr lang="ko-KR" altLang="en-US" dirty="0"/>
              <a:t>모든 예매 내역을 조회한다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8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179A8-4F84-4934-9BC9-E1E5EA8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0F0D6D95-E308-4352-965F-0DC76353C62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F7A55A-A7C0-4C1C-8E28-FC919767ACA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883BF-C4CF-462D-8CA2-A463B5B4FE52}"/>
              </a:ext>
            </a:extLst>
          </p:cNvPr>
          <p:cNvSpPr txBox="1"/>
          <p:nvPr/>
        </p:nvSpPr>
        <p:spPr>
          <a:xfrm>
            <a:off x="88900" y="111788"/>
            <a:ext cx="84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실제 테스트한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4A804-50E4-415E-B5A1-E6FF966385BF}"/>
              </a:ext>
            </a:extLst>
          </p:cNvPr>
          <p:cNvSpPr/>
          <p:nvPr/>
        </p:nvSpPr>
        <p:spPr>
          <a:xfrm>
            <a:off x="504588" y="1320057"/>
            <a:ext cx="1688103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매표 직원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C0E048-97D4-470E-A82D-4E8B73865972}"/>
              </a:ext>
            </a:extLst>
          </p:cNvPr>
          <p:cNvSpPr/>
          <p:nvPr/>
        </p:nvSpPr>
        <p:spPr>
          <a:xfrm>
            <a:off x="504587" y="2442529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 조회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9E94A3-C144-48AF-B3AE-BBBAB0620B44}"/>
              </a:ext>
            </a:extLst>
          </p:cNvPr>
          <p:cNvSpPr/>
          <p:nvPr/>
        </p:nvSpPr>
        <p:spPr>
          <a:xfrm>
            <a:off x="517591" y="4581960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좌석정보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92EA3-EED8-4E18-86F5-2089718162FD}"/>
              </a:ext>
            </a:extLst>
          </p:cNvPr>
          <p:cNvSpPr txBox="1"/>
          <p:nvPr/>
        </p:nvSpPr>
        <p:spPr>
          <a:xfrm>
            <a:off x="2644587" y="2511249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SKHW12 </a:t>
            </a:r>
            <a:r>
              <a:rPr lang="ko-KR" altLang="en-US" dirty="0"/>
              <a:t>경기의 </a:t>
            </a:r>
            <a:endParaRPr lang="en-US" altLang="ko-KR" dirty="0"/>
          </a:p>
          <a:p>
            <a:pPr algn="ctr"/>
            <a:r>
              <a:rPr lang="ko-KR" altLang="en-US" dirty="0"/>
              <a:t>예매된 좌석 번호를 조회한다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C27FD-F8E5-443A-AE19-1135EFFEF22F}"/>
              </a:ext>
            </a:extLst>
          </p:cNvPr>
          <p:cNvSpPr txBox="1"/>
          <p:nvPr/>
        </p:nvSpPr>
        <p:spPr>
          <a:xfrm>
            <a:off x="2519080" y="4510601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Jamsil</a:t>
            </a:r>
            <a:r>
              <a:rPr lang="en-US" altLang="ko-KR" dirty="0"/>
              <a:t> </a:t>
            </a:r>
            <a:r>
              <a:rPr lang="ko-KR" altLang="en-US" dirty="0"/>
              <a:t>경기장의 </a:t>
            </a:r>
            <a:endParaRPr lang="en-US" altLang="ko-KR" dirty="0"/>
          </a:p>
          <a:p>
            <a:pPr algn="ctr"/>
            <a:r>
              <a:rPr lang="ko-KR" altLang="en-US" dirty="0"/>
              <a:t>좌석번호</a:t>
            </a:r>
            <a:r>
              <a:rPr lang="en-US" altLang="ko-KR" dirty="0"/>
              <a:t>, </a:t>
            </a:r>
            <a:r>
              <a:rPr lang="ko-KR" altLang="en-US" dirty="0"/>
              <a:t>좌석등급</a:t>
            </a:r>
            <a:r>
              <a:rPr lang="en-US" altLang="ko-KR" dirty="0"/>
              <a:t>, </a:t>
            </a:r>
            <a:r>
              <a:rPr lang="ko-KR" altLang="en-US" dirty="0"/>
              <a:t>좌석가격을 검색한다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1290D69-A246-4A46-8B8F-1111488A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150"/>
            <a:ext cx="4848902" cy="1276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38233B-B22C-42F5-A53E-9523A2512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12371"/>
            <a:ext cx="546811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179A8-4F84-4934-9BC9-E1E5EA8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A55A-A7C0-4C1C-8E28-FC919767ACA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B5A50-2DAF-4739-9465-687223AC9AF7}"/>
              </a:ext>
            </a:extLst>
          </p:cNvPr>
          <p:cNvSpPr txBox="1"/>
          <p:nvPr/>
        </p:nvSpPr>
        <p:spPr>
          <a:xfrm>
            <a:off x="88900" y="111788"/>
            <a:ext cx="844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실제 테스트한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EF6EC-F86B-4AB6-AE82-CBA9A773808A}"/>
              </a:ext>
            </a:extLst>
          </p:cNvPr>
          <p:cNvSpPr/>
          <p:nvPr/>
        </p:nvSpPr>
        <p:spPr>
          <a:xfrm>
            <a:off x="504588" y="1320057"/>
            <a:ext cx="1688103" cy="489975"/>
          </a:xfrm>
          <a:prstGeom prst="rect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경기생성 직원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8040C0-0D77-473C-A73C-FAE3411872F3}"/>
              </a:ext>
            </a:extLst>
          </p:cNvPr>
          <p:cNvSpPr/>
          <p:nvPr/>
        </p:nvSpPr>
        <p:spPr>
          <a:xfrm>
            <a:off x="504587" y="2442529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 검색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CE0318-816D-42C6-9390-446665CA84E7}"/>
              </a:ext>
            </a:extLst>
          </p:cNvPr>
          <p:cNvSpPr/>
          <p:nvPr/>
        </p:nvSpPr>
        <p:spPr>
          <a:xfrm>
            <a:off x="517591" y="4581960"/>
            <a:ext cx="1688103" cy="783772"/>
          </a:xfrm>
          <a:prstGeom prst="ellipse">
            <a:avLst/>
          </a:prstGeom>
          <a:solidFill>
            <a:srgbClr val="45B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경기장 </a:t>
            </a:r>
            <a:endParaRPr lang="en-US" altLang="ko-KR" dirty="0"/>
          </a:p>
          <a:p>
            <a:pPr algn="ctr"/>
            <a:r>
              <a:rPr lang="ko-KR" altLang="en-US" dirty="0"/>
              <a:t>좌석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8CA2D-5E27-4703-BD58-F7E3B3125A5E}"/>
              </a:ext>
            </a:extLst>
          </p:cNvPr>
          <p:cNvSpPr txBox="1"/>
          <p:nvPr/>
        </p:nvSpPr>
        <p:spPr>
          <a:xfrm>
            <a:off x="2519080" y="4510601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DSNC12</a:t>
            </a:r>
            <a:r>
              <a:rPr lang="ko-KR" altLang="en-US" dirty="0"/>
              <a:t>경기 </a:t>
            </a:r>
            <a:r>
              <a:rPr lang="ko-KR" altLang="en-US" dirty="0" err="1"/>
              <a:t>예매창</a:t>
            </a:r>
            <a:r>
              <a:rPr lang="ko-KR" altLang="en-US" dirty="0"/>
              <a:t> 생성을 위해 </a:t>
            </a:r>
            <a:r>
              <a:rPr lang="en-US" altLang="ko-KR" dirty="0" err="1"/>
              <a:t>jamsil</a:t>
            </a:r>
            <a:r>
              <a:rPr lang="en-US" altLang="ko-KR" dirty="0"/>
              <a:t> </a:t>
            </a:r>
            <a:r>
              <a:rPr lang="ko-KR" altLang="en-US" dirty="0"/>
              <a:t>경기장의 좌석번호</a:t>
            </a:r>
            <a:r>
              <a:rPr lang="en-US" altLang="ko-KR" dirty="0"/>
              <a:t>, </a:t>
            </a:r>
            <a:r>
              <a:rPr lang="ko-KR" altLang="en-US" dirty="0"/>
              <a:t>좌석등급</a:t>
            </a:r>
            <a:r>
              <a:rPr lang="en-US" altLang="ko-KR" dirty="0"/>
              <a:t>, </a:t>
            </a:r>
            <a:r>
              <a:rPr lang="ko-KR" altLang="en-US" dirty="0"/>
              <a:t>좌석가격을 검색한다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552E4-2860-4D75-822B-80474B33ED24}"/>
              </a:ext>
            </a:extLst>
          </p:cNvPr>
          <p:cNvSpPr txBox="1"/>
          <p:nvPr/>
        </p:nvSpPr>
        <p:spPr>
          <a:xfrm>
            <a:off x="2497417" y="2458934"/>
            <a:ext cx="317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 생성을 위해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일에 예정된 모든 경기를 검색한다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AA8D9-9239-4856-B950-DA3501FA8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12371"/>
            <a:ext cx="5468113" cy="1552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2FDB01-BD57-4BD0-AC86-8448B6D4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1952"/>
            <a:ext cx="4972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316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Malgun Gothic</vt:lpstr>
      <vt:lpstr>Arial</vt:lpstr>
      <vt:lpstr>Office 테마</vt:lpstr>
      <vt:lpstr>스포츠경기  티켓 예매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HOME</cp:lastModifiedBy>
  <cp:revision>131</cp:revision>
  <dcterms:created xsi:type="dcterms:W3CDTF">2020-11-15T23:02:31Z</dcterms:created>
  <dcterms:modified xsi:type="dcterms:W3CDTF">2020-12-12T01:20:55Z</dcterms:modified>
</cp:coreProperties>
</file>