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ial_expression_databases" TargetMode="External"/><Relationship Id="rId2" Type="http://schemas.openxmlformats.org/officeDocument/2006/relationships/hyperlink" Target="https://www.kaggle.com/ashishpatel26/tutorial-facial-expression-classification-ke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weixin_41513917/article/details/10251473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09637-529B-104B-A734-82CDF0A35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256" y="1789180"/>
            <a:ext cx="9413164" cy="171316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Facial Expression Recognition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772CC0-727F-DF4C-92D0-3398EAA92606}"/>
              </a:ext>
            </a:extLst>
          </p:cNvPr>
          <p:cNvSpPr txBox="1"/>
          <p:nvPr/>
        </p:nvSpPr>
        <p:spPr>
          <a:xfrm>
            <a:off x="8056156" y="4212236"/>
            <a:ext cx="54183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/>
              <a:t>-- Yuanqi Jin</a:t>
            </a:r>
            <a:endParaRPr kumimoji="1"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048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799F2-EB86-A645-BEB5-EAB79E8A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Result: CK+ images</a:t>
            </a:r>
            <a:endParaRPr kumimoji="1"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0C426549-DDB6-964F-A702-2B9686FC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025" y="1905000"/>
            <a:ext cx="8915400" cy="1296997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DE5CDC-7653-8F4B-B435-4B206A18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025" y="3500361"/>
            <a:ext cx="8915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7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5BE3E-119F-0045-BEE5-23A4B874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Big Problem -- Resolution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841220-1546-9E47-82AA-B0D8F6B02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413" y="2044700"/>
            <a:ext cx="2108200" cy="27686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817FF8-D7C9-6A4F-BE31-D8E2CD87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87" y="2019300"/>
            <a:ext cx="2921000" cy="2819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5CB2F1-9777-084C-8C91-1C0DCE1AF5EB}"/>
              </a:ext>
            </a:extLst>
          </p:cNvPr>
          <p:cNvSpPr txBox="1"/>
          <p:nvPr/>
        </p:nvSpPr>
        <p:spPr>
          <a:xfrm>
            <a:off x="3263626" y="495300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(3088,2320,3)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27A6B7-6B27-FC4D-995D-5A9721E934F5}"/>
              </a:ext>
            </a:extLst>
          </p:cNvPr>
          <p:cNvSpPr txBox="1"/>
          <p:nvPr/>
        </p:nvSpPr>
        <p:spPr>
          <a:xfrm>
            <a:off x="8083684" y="488896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(48,48,3)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83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5CE6-8F98-754E-8DF0-E626E157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References: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3CBC5-FA36-3A40-8BAC-BE807552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https://www.kaggle.com/ashishpatel26/tutorial-facial-expression-classification-keras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https://en.wikipedia.org/wiki/Facial_expression_databases</a:t>
            </a: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https://blog.csdn.net/weixin_41513917/article/details/102514739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F28FB-704D-E347-A150-DBD416EC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624110"/>
            <a:ext cx="9539625" cy="1280890"/>
          </a:xfrm>
        </p:spPr>
        <p:txBody>
          <a:bodyPr/>
          <a:lstStyle/>
          <a:p>
            <a:r>
              <a:rPr kumimoji="1" lang="en-US" altLang="zh-CN" dirty="0"/>
              <a:t>My start point – to make computer human-like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7E76C-F791-7349-ABC4-212F1070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spend long time staying in front of computers</a:t>
            </a:r>
          </a:p>
          <a:p>
            <a:r>
              <a:rPr kumimoji="1" lang="en-US" altLang="zh-CN" dirty="0"/>
              <a:t>We want more feed backs from computers</a:t>
            </a:r>
          </a:p>
          <a:p>
            <a:r>
              <a:rPr kumimoji="1" lang="en-US" altLang="zh-CN" dirty="0"/>
              <a:t>It would be interesting if computers can interact with people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99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0FEE6-B8C3-F94A-8C32-D362E5DD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5" y="625650"/>
            <a:ext cx="8911687" cy="1280890"/>
          </a:xfrm>
        </p:spPr>
        <p:txBody>
          <a:bodyPr/>
          <a:lstStyle/>
          <a:p>
            <a:r>
              <a:rPr kumimoji="1" lang="en-US" altLang="zh-CN" dirty="0"/>
              <a:t>My training data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3B71D-319F-C641-88CE-E0B6D4DB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18" y="1906540"/>
            <a:ext cx="4316341" cy="46190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FERG-3D-DB (Facial Expression Research Group 3D Database) for stylized characters, including angry, disgust, fear, joy, neutral, sad, surprise.</a:t>
            </a:r>
            <a:r>
              <a:rPr kumimoji="1" lang="en-US" altLang="zh-CN" dirty="0"/>
              <a:t> – fer2013.csv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976316-B7BE-4543-93E9-2BC9C02B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523" y="1615284"/>
            <a:ext cx="6807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8A4A9-9608-C940-8BED-DF7E60C0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802" y="624110"/>
            <a:ext cx="8911687" cy="1280890"/>
          </a:xfrm>
        </p:spPr>
        <p:txBody>
          <a:bodyPr/>
          <a:lstStyle/>
          <a:p>
            <a:r>
              <a:rPr kumimoji="1" lang="en-US" altLang="zh-CN" dirty="0"/>
              <a:t>My training data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F9E0F-46AC-D440-9712-63B679D66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27" y="1905000"/>
            <a:ext cx="4939996" cy="3777622"/>
          </a:xfrm>
        </p:spPr>
        <p:txBody>
          <a:bodyPr/>
          <a:lstStyle/>
          <a:p>
            <a:r>
              <a:rPr lang="en-US" altLang="zh-CN" dirty="0"/>
              <a:t>Extended Cohn-</a:t>
            </a:r>
            <a:r>
              <a:rPr lang="en-US" altLang="zh-CN" dirty="0" err="1"/>
              <a:t>Kanad,e</a:t>
            </a:r>
            <a:r>
              <a:rPr lang="en-US" altLang="zh-CN" dirty="0"/>
              <a:t> Dataset (CK+), including sadness, surprise, happiness, fear, anger, contempt and disgust. – images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3D9E2-6A09-314B-B263-615418A7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7299"/>
            <a:ext cx="5333134" cy="2463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768ADD-DB49-3548-9FDC-F58A7E56A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666294"/>
            <a:ext cx="5333134" cy="24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6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A2705-9749-E147-A61F-4A085C55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Preprocessing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709D9-9A5A-D64C-8A82-E2880DFA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Fer2013.csv: Convert the string pixels into numbers and reshape them to be (48,48,1)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CK+: use </a:t>
            </a:r>
            <a:r>
              <a:rPr kumimoji="1" lang="en-US" altLang="zh-CN" dirty="0" err="1"/>
              <a:t>opencv</a:t>
            </a:r>
            <a:r>
              <a:rPr kumimoji="1" lang="en-US" altLang="zh-CN" dirty="0"/>
              <a:t>(cv2) to read all the images, reshape them to be (48,48,3) and label them.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to_categorical</a:t>
            </a:r>
            <a:r>
              <a:rPr kumimoji="1" lang="en-US" altLang="zh-CN" dirty="0"/>
              <a:t>() function to transform Y (labels), if we have 7 emotions and the label is 5, it will be converted to [0,0,0,0,0,1,0]</a:t>
            </a:r>
          </a:p>
        </p:txBody>
      </p:sp>
    </p:spTree>
    <p:extLst>
      <p:ext uri="{BB962C8B-B14F-4D97-AF65-F5344CB8AC3E}">
        <p14:creationId xmlns:p14="http://schemas.microsoft.com/office/powerpoint/2010/main" val="21715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F82BD-4DE0-A54C-8656-BC36219E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Visualization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59862E-CC71-B948-9BBA-CED6C8670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88" y="1856361"/>
            <a:ext cx="5956158" cy="37782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CEFAA7-B543-684F-8622-39B42687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9991"/>
            <a:ext cx="6105917" cy="28909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29C404-170C-CD4C-96AC-31441B2D9EBB}"/>
              </a:ext>
            </a:extLst>
          </p:cNvPr>
          <p:cNvSpPr txBox="1"/>
          <p:nvPr/>
        </p:nvSpPr>
        <p:spPr>
          <a:xfrm>
            <a:off x="3754449" y="5864558"/>
            <a:ext cx="20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Fer2013.csv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D7A136-4DE7-F648-A5E4-0266ABC72614}"/>
              </a:ext>
            </a:extLst>
          </p:cNvPr>
          <p:cNvSpPr txBox="1"/>
          <p:nvPr/>
        </p:nvSpPr>
        <p:spPr>
          <a:xfrm>
            <a:off x="9992660" y="576712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CK+ images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27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73979-AFDE-6D49-B69B-4D082E00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– Convolutional Neural Network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7EC2B7-D9F6-AF46-B442-1EEB2D503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624" y="2104417"/>
            <a:ext cx="6280162" cy="3778250"/>
          </a:xfrm>
        </p:spPr>
      </p:pic>
    </p:spTree>
    <p:extLst>
      <p:ext uri="{BB962C8B-B14F-4D97-AF65-F5344CB8AC3E}">
        <p14:creationId xmlns:p14="http://schemas.microsoft.com/office/powerpoint/2010/main" val="327918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54EDF-E0B3-5142-8D8C-410F67D4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 pooling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0DEC05-9132-1741-BF3F-47AEAF7B5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523" y="1905000"/>
            <a:ext cx="7228953" cy="3380024"/>
          </a:xfrm>
        </p:spPr>
      </p:pic>
    </p:spTree>
    <p:extLst>
      <p:ext uri="{BB962C8B-B14F-4D97-AF65-F5344CB8AC3E}">
        <p14:creationId xmlns:p14="http://schemas.microsoft.com/office/powerpoint/2010/main" val="181986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D61F-45B0-CE4F-B7AD-CBEE5F76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627" y="709401"/>
            <a:ext cx="8911687" cy="1280890"/>
          </a:xfrm>
        </p:spPr>
        <p:txBody>
          <a:bodyPr/>
          <a:lstStyle/>
          <a:p>
            <a:r>
              <a:rPr kumimoji="1" lang="en-US" altLang="zh-CN" dirty="0"/>
              <a:t>Result: fer2013.csv 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679C4-CB1F-2C44-9A3B-43F77904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914" y="2125643"/>
            <a:ext cx="8915400" cy="13033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F1BE70-18D2-C74E-8A94-6E0AC5190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14" y="3970278"/>
            <a:ext cx="9891375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4845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5290</TotalTime>
  <Words>260</Words>
  <Application>Microsoft Macintosh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丝状</vt:lpstr>
      <vt:lpstr>Facial Expression Recognition</vt:lpstr>
      <vt:lpstr>My start point – to make computer human-like</vt:lpstr>
      <vt:lpstr>My training data 1</vt:lpstr>
      <vt:lpstr>My training data 2</vt:lpstr>
      <vt:lpstr>Data Preprocessing</vt:lpstr>
      <vt:lpstr>Visualization</vt:lpstr>
      <vt:lpstr>Training – Convolutional Neural Network</vt:lpstr>
      <vt:lpstr>Max pooling</vt:lpstr>
      <vt:lpstr>Result: fer2013.csv </vt:lpstr>
      <vt:lpstr>Result: CK+ images</vt:lpstr>
      <vt:lpstr>A Big Problem -- Resolution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Extension</dc:title>
  <dc:creator>Yuanqi Jin</dc:creator>
  <cp:lastModifiedBy>Yuanqi Jin</cp:lastModifiedBy>
  <cp:revision>16</cp:revision>
  <dcterms:created xsi:type="dcterms:W3CDTF">2020-11-27T02:59:22Z</dcterms:created>
  <dcterms:modified xsi:type="dcterms:W3CDTF">2020-12-02T05:00:13Z</dcterms:modified>
</cp:coreProperties>
</file>