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1" r:id="rId4"/>
    <p:sldId id="272" r:id="rId5"/>
    <p:sldId id="273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0F309-3B74-9264-4141-09F8A7B1A96A}" v="5" dt="2019-06-11T11:19:32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9905"/>
            <a:ext cx="9144000" cy="1264142"/>
          </a:xfrm>
        </p:spPr>
        <p:txBody>
          <a:bodyPr/>
          <a:lstStyle/>
          <a:p>
            <a:r>
              <a:rPr lang="en-US" b="1">
                <a:cs typeface="Calibri Light"/>
              </a:rPr>
              <a:t>Technonia_i_app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 UI Design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Technonia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1">
            <a:extLst>
              <a:ext uri="{FF2B5EF4-FFF2-40B4-BE49-F238E27FC236}">
                <a16:creationId xmlns:a16="http://schemas.microsoft.com/office/drawing/2014/main" id="{ED68AF63-381A-4430-AABE-E3BC2C9D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09" y="1793699"/>
            <a:ext cx="7461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2">
            <a:extLst>
              <a:ext uri="{FF2B5EF4-FFF2-40B4-BE49-F238E27FC236}">
                <a16:creationId xmlns:a16="http://schemas.microsoft.com/office/drawing/2014/main" id="{28EB9A1E-17F2-42BD-8409-ABDCE0BA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34" y="4490862"/>
            <a:ext cx="6350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">
            <a:extLst>
              <a:ext uri="{FF2B5EF4-FFF2-40B4-BE49-F238E27FC236}">
                <a16:creationId xmlns:a16="http://schemas.microsoft.com/office/drawing/2014/main" id="{2E5D2959-0732-4616-AA17-D72D8E2E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342" y="1074562"/>
            <a:ext cx="20955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">
            <a:extLst>
              <a:ext uri="{FF2B5EF4-FFF2-40B4-BE49-F238E27FC236}">
                <a16:creationId xmlns:a16="http://schemas.microsoft.com/office/drawing/2014/main" id="{F810FA2F-EEEB-4988-8E15-6F2E84D99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09" y="1290462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디바이스</a:t>
            </a:r>
          </a:p>
        </p:txBody>
      </p:sp>
      <p:sp>
        <p:nvSpPr>
          <p:cNvPr id="38" name="TextBox 5">
            <a:extLst>
              <a:ext uri="{FF2B5EF4-FFF2-40B4-BE49-F238E27FC236}">
                <a16:creationId xmlns:a16="http://schemas.microsoft.com/office/drawing/2014/main" id="{038A3E3B-3FDE-481A-9878-5048AE060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006" y="599125"/>
            <a:ext cx="18020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서버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다모아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서버 사용 예정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14CF4D80-3D07-4B47-9F24-BEC7E103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34" y="5919612"/>
            <a:ext cx="14622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앱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React native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</a:p>
        </p:txBody>
      </p:sp>
      <p:pic>
        <p:nvPicPr>
          <p:cNvPr id="40" name="그림 7">
            <a:extLst>
              <a:ext uri="{FF2B5EF4-FFF2-40B4-BE49-F238E27FC236}">
                <a16:creationId xmlns:a16="http://schemas.microsoft.com/office/drawing/2014/main" id="{1C349E5E-BF2C-4D31-BBE2-EF34E820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42" y="4060649"/>
            <a:ext cx="183991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8">
            <a:extLst>
              <a:ext uri="{FF2B5EF4-FFF2-40B4-BE49-F238E27FC236}">
                <a16:creationId xmlns:a16="http://schemas.microsoft.com/office/drawing/2014/main" id="{916CC2F3-82EB-4DF5-8E24-D96DD0FB6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842" y="5392562"/>
            <a:ext cx="276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데쉬보드</a:t>
            </a:r>
            <a:r>
              <a:rPr lang="en-US" altLang="ko-KR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b="1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관리자</a:t>
            </a:r>
            <a:r>
              <a:rPr lang="en-US" altLang="ko-KR" b="1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69ECA2D7-DED4-48B5-A6DD-4B70BD035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97" y="1530174"/>
            <a:ext cx="194316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BT,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WiFi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온습도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센서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기타 사양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BSG-001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동일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LED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사양 재정리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스위치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기구물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수정 필요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외관 컬러 변경 진행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ESP32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삽입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ko-KR" altLang="en-US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온습도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확인 기능 추가</a:t>
            </a:r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F207EE-EB90-474D-BF8F-28586CFBF112}"/>
              </a:ext>
            </a:extLst>
          </p:cNvPr>
          <p:cNvCxnSpPr/>
          <p:nvPr/>
        </p:nvCxnSpPr>
        <p:spPr>
          <a:xfrm flipV="1">
            <a:off x="2568522" y="2806524"/>
            <a:ext cx="0" cy="1363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F590988-A53C-4DA4-B131-DD33B9F7F084}"/>
              </a:ext>
            </a:extLst>
          </p:cNvPr>
          <p:cNvCxnSpPr>
            <a:cxnSpLocks/>
          </p:cNvCxnSpPr>
          <p:nvPr/>
        </p:nvCxnSpPr>
        <p:spPr>
          <a:xfrm flipV="1">
            <a:off x="3328934" y="1868312"/>
            <a:ext cx="3763963" cy="280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2F26D24-3C17-48A0-B3A2-3574143F52D7}"/>
              </a:ext>
            </a:extLst>
          </p:cNvPr>
          <p:cNvCxnSpPr>
            <a:cxnSpLocks/>
          </p:cNvCxnSpPr>
          <p:nvPr/>
        </p:nvCxnSpPr>
        <p:spPr>
          <a:xfrm flipH="1">
            <a:off x="3284484" y="2298524"/>
            <a:ext cx="3790950" cy="2767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FD0004-F8E1-4E54-B74E-EEA52645BC7A}"/>
              </a:ext>
            </a:extLst>
          </p:cNvPr>
          <p:cNvCxnSpPr>
            <a:cxnSpLocks/>
          </p:cNvCxnSpPr>
          <p:nvPr/>
        </p:nvCxnSpPr>
        <p:spPr>
          <a:xfrm>
            <a:off x="8074717" y="2616024"/>
            <a:ext cx="141287" cy="1190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8">
            <a:extLst>
              <a:ext uri="{FF2B5EF4-FFF2-40B4-BE49-F238E27FC236}">
                <a16:creationId xmlns:a16="http://schemas.microsoft.com/office/drawing/2014/main" id="{ED8DC27C-69A3-4B94-B211-609CD961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47" y="3303412"/>
            <a:ext cx="132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디바이스관리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(Bluetooth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3E840260-20BA-4A19-A274-8B671EB8A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597" y="1212674"/>
            <a:ext cx="30684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측정데이터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방사능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온습도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ID)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서버 전송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전송간격은 세팅에 따라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WiFi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2BE03C-C44F-4BF9-BE62-29DB5DCFF277}"/>
              </a:ext>
            </a:extLst>
          </p:cNvPr>
          <p:cNvSpPr txBox="1"/>
          <p:nvPr/>
        </p:nvSpPr>
        <p:spPr>
          <a:xfrm>
            <a:off x="3516259" y="5236987"/>
            <a:ext cx="3455988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 설정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측정기간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전송간격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 명칭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사용자 기록 사항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기준레벨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경고값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TextBox 23">
            <a:extLst>
              <a:ext uri="{FF2B5EF4-FFF2-40B4-BE49-F238E27FC236}">
                <a16:creationId xmlns:a16="http://schemas.microsoft.com/office/drawing/2014/main" id="{44E8A0FB-AC0B-4870-A6D9-DAEA61EA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22" y="2841449"/>
            <a:ext cx="100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회원가입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데이터 조회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TextBox 24">
            <a:extLst>
              <a:ext uri="{FF2B5EF4-FFF2-40B4-BE49-F238E27FC236}">
                <a16:creationId xmlns:a16="http://schemas.microsoft.com/office/drawing/2014/main" id="{7CB40B71-A07E-41F5-B3FE-4E03FE71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829" y="2916062"/>
            <a:ext cx="173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데이터 조회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관리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99B2C2-75C7-4E86-9D83-2FF9BD022D16}"/>
              </a:ext>
            </a:extLst>
          </p:cNvPr>
          <p:cNvSpPr txBox="1"/>
          <p:nvPr/>
        </p:nvSpPr>
        <p:spPr>
          <a:xfrm>
            <a:off x="8106467" y="5960887"/>
            <a:ext cx="2224087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관리자용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리스트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지도조회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데이터 관리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다운로드 등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D51041-ECFA-46D1-BE66-18C75AA2DBE7}"/>
              </a:ext>
            </a:extLst>
          </p:cNvPr>
          <p:cNvSpPr txBox="1"/>
          <p:nvPr/>
        </p:nvSpPr>
        <p:spPr>
          <a:xfrm>
            <a:off x="9766992" y="352249"/>
            <a:ext cx="181292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테이블 구성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디바이스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기준테이블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측정 데이터 저장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기타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공지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뉴스 등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54" name="TextBox 28">
            <a:extLst>
              <a:ext uri="{FF2B5EF4-FFF2-40B4-BE49-F238E27FC236}">
                <a16:creationId xmlns:a16="http://schemas.microsoft.com/office/drawing/2014/main" id="{0A2869AE-627D-4635-8BB4-C38E88F6D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872" y="2932559"/>
            <a:ext cx="2216037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로그인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사용자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ID(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이메일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),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PW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지도조회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내 디바이스 조회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현상태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숫자 로그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기간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그래프 표시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기간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데이터 다운로드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게스트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지도 조회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디바이스 선택 시 최종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수치 조회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E2E894-1C44-4C9F-AE54-65EA5C26C834}"/>
              </a:ext>
            </a:extLst>
          </p:cNvPr>
          <p:cNvSpPr txBox="1"/>
          <p:nvPr/>
        </p:nvSpPr>
        <p:spPr>
          <a:xfrm>
            <a:off x="1044522" y="344312"/>
            <a:ext cx="113823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개략도 </a:t>
            </a:r>
          </a:p>
        </p:txBody>
      </p:sp>
    </p:spTree>
    <p:extLst>
      <p:ext uri="{BB962C8B-B14F-4D97-AF65-F5344CB8AC3E}">
        <p14:creationId xmlns:p14="http://schemas.microsoft.com/office/powerpoint/2010/main" val="410242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486A8-6673-48C7-9BA3-AFBC6109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98224" cy="87439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Profile Screen</a:t>
            </a:r>
            <a:endParaRPr lang="ko-KR" altLang="en-US" b="1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238207-1F25-4331-91D9-90112EDF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41" y="1523225"/>
            <a:ext cx="2405790" cy="4679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B55E0-A70C-4EAA-8B20-19EE5CB3B8A7}"/>
              </a:ext>
            </a:extLst>
          </p:cNvPr>
          <p:cNvSpPr txBox="1"/>
          <p:nvPr/>
        </p:nvSpPr>
        <p:spPr>
          <a:xfrm>
            <a:off x="4885264" y="3256629"/>
            <a:ext cx="51357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/>
              <a:t>❷</a:t>
            </a:r>
            <a:r>
              <a:rPr lang="ko-KR" altLang="en-US" sz="1400" dirty="0">
                <a:ea typeface="맑은 고딕"/>
                <a:cs typeface="Calibri"/>
              </a:rPr>
              <a:t>의 이미지를</a:t>
            </a:r>
            <a:r>
              <a:rPr lang="en-US" sz="1400" dirty="0">
                <a:cs typeface="Calibri"/>
              </a:rPr>
              <a:t> </a:t>
            </a:r>
            <a:r>
              <a:rPr lang="ko-KR" altLang="en-US" sz="1400" dirty="0">
                <a:ea typeface="맑은 고딕"/>
                <a:cs typeface="Calibri"/>
              </a:rPr>
              <a:t>누르면</a:t>
            </a:r>
            <a:r>
              <a:rPr lang="en-US" altLang="ko-KR" sz="1400" dirty="0">
                <a:ea typeface="맑은 고딕"/>
                <a:cs typeface="Calibri"/>
              </a:rPr>
              <a:t> "Device </a:t>
            </a:r>
            <a:r>
              <a:rPr lang="en-US" altLang="ko-KR" sz="1400" dirty="0" err="1">
                <a:ea typeface="맑은 고딕"/>
                <a:cs typeface="Calibri"/>
              </a:rPr>
              <a:t>Screen"으로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이동</a:t>
            </a:r>
            <a:endParaRPr lang="en-US" sz="1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473F1-FEED-4C41-814F-55AC112A86D7}"/>
              </a:ext>
            </a:extLst>
          </p:cNvPr>
          <p:cNvSpPr txBox="1"/>
          <p:nvPr/>
        </p:nvSpPr>
        <p:spPr>
          <a:xfrm>
            <a:off x="4885264" y="4286542"/>
            <a:ext cx="69705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/>
              <a:t>❸</a:t>
            </a:r>
            <a:r>
              <a:rPr lang="ko-KR" altLang="en-US" sz="1400" dirty="0">
                <a:ea typeface="맑은 고딕"/>
                <a:cs typeface="Calibri"/>
              </a:rPr>
              <a:t>의 버튼을</a:t>
            </a:r>
            <a:r>
              <a:rPr lang="en-US" sz="1400" dirty="0">
                <a:cs typeface="Calibri"/>
              </a:rPr>
              <a:t> </a:t>
            </a:r>
            <a:r>
              <a:rPr lang="ko-KR" altLang="en-US" sz="1400" dirty="0">
                <a:ea typeface="맑은 고딕"/>
                <a:cs typeface="Calibri"/>
              </a:rPr>
              <a:t>누르면</a:t>
            </a:r>
            <a:r>
              <a:rPr lang="en-US" altLang="ko-KR" sz="1400" dirty="0">
                <a:ea typeface="맑은 고딕"/>
                <a:cs typeface="Calibri"/>
              </a:rPr>
              <a:t> "Radioactive Ray Graph </a:t>
            </a:r>
            <a:r>
              <a:rPr lang="en-US" altLang="ko-KR" sz="1400" dirty="0" err="1">
                <a:ea typeface="맑은 고딕"/>
                <a:cs typeface="Calibri"/>
              </a:rPr>
              <a:t>Screen"으로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이동</a:t>
            </a:r>
            <a:endParaRPr lang="en-US" sz="1400" dirty="0" err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FCDCC-E203-4E5F-915D-2560C399772A}"/>
              </a:ext>
            </a:extLst>
          </p:cNvPr>
          <p:cNvSpPr txBox="1"/>
          <p:nvPr/>
        </p:nvSpPr>
        <p:spPr>
          <a:xfrm>
            <a:off x="4885264" y="5334708"/>
            <a:ext cx="54555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/>
              <a:t>❹</a:t>
            </a:r>
            <a:r>
              <a:rPr lang="ko-KR" altLang="en-US" sz="1400" dirty="0">
                <a:ea typeface="맑은 고딕"/>
                <a:cs typeface="Calibri"/>
              </a:rPr>
              <a:t>의 버튼을</a:t>
            </a:r>
            <a:r>
              <a:rPr lang="en-US" sz="1400" dirty="0">
                <a:cs typeface="Calibri"/>
              </a:rPr>
              <a:t> </a:t>
            </a:r>
            <a:r>
              <a:rPr lang="ko-KR" altLang="en-US" sz="1400" dirty="0">
                <a:ea typeface="맑은 고딕"/>
                <a:cs typeface="Calibri"/>
              </a:rPr>
              <a:t>누르면</a:t>
            </a:r>
            <a:r>
              <a:rPr lang="en-US" altLang="ko-KR" sz="1400" dirty="0">
                <a:ea typeface="맑은 고딕"/>
                <a:cs typeface="Calibri"/>
              </a:rPr>
              <a:t> "Temperature Graph </a:t>
            </a:r>
            <a:r>
              <a:rPr lang="en-US" altLang="ko-KR" sz="1400" dirty="0" err="1">
                <a:ea typeface="맑은 고딕"/>
                <a:cs typeface="Calibri"/>
              </a:rPr>
              <a:t>Screen"으로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en-US" altLang="ko-KR" sz="1400" dirty="0" err="1">
                <a:ea typeface="맑은 고딕"/>
                <a:cs typeface="Calibri"/>
              </a:rPr>
              <a:t>이동</a:t>
            </a:r>
            <a:endParaRPr lang="en-US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3D5C7-90C2-4E9E-87E0-2891AD26AF13}"/>
              </a:ext>
            </a:extLst>
          </p:cNvPr>
          <p:cNvSpPr txBox="1"/>
          <p:nvPr/>
        </p:nvSpPr>
        <p:spPr>
          <a:xfrm>
            <a:off x="4885264" y="2009548"/>
            <a:ext cx="64685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  <a:cs typeface="Calibri"/>
              </a:rPr>
              <a:t>스크린 상단의 </a:t>
            </a:r>
            <a:r>
              <a:rPr lang="ko-KR" altLang="en-US" sz="1400" dirty="0" err="1">
                <a:ea typeface="맑은 고딕"/>
                <a:cs typeface="Calibri"/>
              </a:rPr>
              <a:t>Action</a:t>
            </a:r>
            <a:r>
              <a:rPr lang="ko-KR" altLang="en-US" sz="1400" dirty="0">
                <a:ea typeface="맑은 고딕"/>
                <a:cs typeface="Calibri"/>
              </a:rPr>
              <a:t> </a:t>
            </a:r>
            <a:r>
              <a:rPr lang="ko-KR" altLang="en-US" sz="1400" dirty="0" err="1">
                <a:ea typeface="맑은 고딕"/>
                <a:cs typeface="Calibri"/>
              </a:rPr>
              <a:t>Bar</a:t>
            </a:r>
            <a:r>
              <a:rPr lang="ko-KR" altLang="en-US" sz="1400" dirty="0">
                <a:ea typeface="맑은 고딕"/>
                <a:cs typeface="Calibri"/>
              </a:rPr>
              <a:t> </a:t>
            </a:r>
            <a:r>
              <a:rPr lang="ko-KR" altLang="en-US" sz="1400" dirty="0"/>
              <a:t>❶은</a:t>
            </a:r>
            <a:r>
              <a:rPr lang="ko-KR" altLang="en-US" sz="1400" dirty="0">
                <a:ea typeface="맑은 고딕"/>
                <a:cs typeface="Calibri"/>
              </a:rPr>
              <a:t> 추후에 간단한 로고와 로그아웃 버튼으로 교체 필요성이 보임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35035-6F4E-47FB-AEC6-F311813622C9}"/>
              </a:ext>
            </a:extLst>
          </p:cNvPr>
          <p:cNvSpPr txBox="1"/>
          <p:nvPr/>
        </p:nvSpPr>
        <p:spPr>
          <a:xfrm>
            <a:off x="2865718" y="1742674"/>
            <a:ext cx="3390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/>
              <a:t>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8D744-FECB-44A6-9D49-69E61E45A2C5}"/>
              </a:ext>
            </a:extLst>
          </p:cNvPr>
          <p:cNvSpPr txBox="1"/>
          <p:nvPr/>
        </p:nvSpPr>
        <p:spPr>
          <a:xfrm>
            <a:off x="1107141" y="2280123"/>
            <a:ext cx="4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FEC93-1353-4DA3-87D5-B090A493DFC0}"/>
              </a:ext>
            </a:extLst>
          </p:cNvPr>
          <p:cNvSpPr txBox="1"/>
          <p:nvPr/>
        </p:nvSpPr>
        <p:spPr>
          <a:xfrm>
            <a:off x="2205317" y="3310036"/>
            <a:ext cx="42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1922A-BFF9-497A-B1A6-DE8CB9B630C2}"/>
              </a:ext>
            </a:extLst>
          </p:cNvPr>
          <p:cNvSpPr txBox="1"/>
          <p:nvPr/>
        </p:nvSpPr>
        <p:spPr>
          <a:xfrm>
            <a:off x="2205317" y="3681093"/>
            <a:ext cx="42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❹</a:t>
            </a:r>
          </a:p>
        </p:txBody>
      </p:sp>
    </p:spTree>
    <p:extLst>
      <p:ext uri="{BB962C8B-B14F-4D97-AF65-F5344CB8AC3E}">
        <p14:creationId xmlns:p14="http://schemas.microsoft.com/office/powerpoint/2010/main" val="231908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7F63-628E-4528-B31F-9F72D1E2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95" y="24858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Temperature/ Humidity Graph Screen</a:t>
            </a:r>
            <a:endParaRPr lang="ko-KR" altLang="en-US" b="1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CB3AA51-D885-430C-8C80-8BB6BA5A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75" y="1690686"/>
            <a:ext cx="2410158" cy="467992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1AD85E4-721E-4E8A-B5E2-8D27F4EF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569" y="1690688"/>
            <a:ext cx="2410157" cy="4679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5AFCB-FDFC-4EF9-97E6-8D2F1CEC32F2}"/>
              </a:ext>
            </a:extLst>
          </p:cNvPr>
          <p:cNvSpPr txBox="1"/>
          <p:nvPr/>
        </p:nvSpPr>
        <p:spPr>
          <a:xfrm>
            <a:off x="6305412" y="2905780"/>
            <a:ext cx="46470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/>
              <a:t>❶의</a:t>
            </a:r>
            <a:r>
              <a:rPr lang="ko-KR" altLang="en-US" sz="1400" dirty="0">
                <a:ea typeface="맑은 고딕"/>
                <a:cs typeface="Calibri"/>
              </a:rPr>
              <a:t> 버튼을 누르면 </a:t>
            </a:r>
            <a:r>
              <a:rPr lang="ko-KR" altLang="en-US" sz="1400" dirty="0" err="1">
                <a:ea typeface="맑은 고딕"/>
                <a:cs typeface="Calibri"/>
              </a:rPr>
              <a:t>Profile</a:t>
            </a:r>
            <a:r>
              <a:rPr lang="ko-KR" altLang="en-US" sz="1400" dirty="0">
                <a:ea typeface="맑은 고딕"/>
                <a:cs typeface="Calibri"/>
              </a:rPr>
              <a:t> </a:t>
            </a:r>
            <a:r>
              <a:rPr lang="ko-KR" altLang="en-US" sz="1400" dirty="0" err="1">
                <a:ea typeface="맑은 고딕"/>
                <a:cs typeface="Calibri"/>
              </a:rPr>
              <a:t>Screen으로</a:t>
            </a:r>
            <a:r>
              <a:rPr lang="ko-KR" altLang="en-US" sz="1400" dirty="0">
                <a:ea typeface="맑은 고딕"/>
                <a:cs typeface="Calibri"/>
              </a:rPr>
              <a:t> 돌아갈 수 있게 </a:t>
            </a:r>
            <a:r>
              <a:rPr lang="ko-KR" altLang="en-US" sz="1400" dirty="0" err="1">
                <a:ea typeface="맑은 고딕"/>
                <a:cs typeface="Calibri"/>
              </a:rPr>
              <a:t>navigation이</a:t>
            </a:r>
            <a:r>
              <a:rPr lang="ko-KR" altLang="en-US" sz="1400" dirty="0">
                <a:ea typeface="맑은 고딕"/>
                <a:cs typeface="Calibri"/>
              </a:rPr>
              <a:t> 작동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5F602-1741-4568-8693-98DA23903E3F}"/>
              </a:ext>
            </a:extLst>
          </p:cNvPr>
          <p:cNvSpPr txBox="1"/>
          <p:nvPr/>
        </p:nvSpPr>
        <p:spPr>
          <a:xfrm>
            <a:off x="641495" y="2130872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1429C-B6DF-451F-A335-7BB7C812E6F2}"/>
              </a:ext>
            </a:extLst>
          </p:cNvPr>
          <p:cNvSpPr txBox="1"/>
          <p:nvPr/>
        </p:nvSpPr>
        <p:spPr>
          <a:xfrm>
            <a:off x="3241498" y="2130872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❶</a:t>
            </a:r>
          </a:p>
        </p:txBody>
      </p:sp>
    </p:spTree>
    <p:extLst>
      <p:ext uri="{BB962C8B-B14F-4D97-AF65-F5344CB8AC3E}">
        <p14:creationId xmlns:p14="http://schemas.microsoft.com/office/powerpoint/2010/main" val="311003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2FF1-4F4F-422A-8C91-E281703E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</a:rPr>
              <a:t>Radioactive Graph Screen</a:t>
            </a:r>
            <a:endParaRPr lang="ko-KR" altLang="en-US" b="1" dirty="0"/>
          </a:p>
        </p:txBody>
      </p:sp>
      <p:pic>
        <p:nvPicPr>
          <p:cNvPr id="3" name="Picture 4" descr="A picture containing device, meter&#10;&#10;Description generated with high confidence">
            <a:extLst>
              <a:ext uri="{FF2B5EF4-FFF2-40B4-BE49-F238E27FC236}">
                <a16:creationId xmlns:a16="http://schemas.microsoft.com/office/drawing/2014/main" id="{2FCC0AD1-7739-42A3-B0E6-1BB2D4DC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56" y="1687984"/>
            <a:ext cx="2410157" cy="4679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59296BC-C608-4C1A-95AB-C2DDB90A6D8E}"/>
              </a:ext>
            </a:extLst>
          </p:cNvPr>
          <p:cNvSpPr/>
          <p:nvPr/>
        </p:nvSpPr>
        <p:spPr>
          <a:xfrm>
            <a:off x="4699290" y="29893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❶의 차트는 </a:t>
            </a:r>
            <a:r>
              <a:rPr lang="ko-KR" altLang="en-US" dirty="0">
                <a:ea typeface="맑은 고딕"/>
                <a:cs typeface="Calibri"/>
              </a:rPr>
              <a:t>실시간으로 측정된 방사능 수치를 나타냄. </a:t>
            </a:r>
            <a:endParaRPr lang="en-US" altLang="ko-KR" dirty="0">
              <a:ea typeface="맑은 고딕"/>
              <a:cs typeface="Calibri"/>
            </a:endParaRPr>
          </a:p>
          <a:p>
            <a:endParaRPr lang="en-US" altLang="ko-KR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추후 애니메이션 기능 사용을 위해서 </a:t>
            </a:r>
            <a:r>
              <a:rPr lang="ko-KR" altLang="en-US" dirty="0"/>
              <a:t>❶</a:t>
            </a:r>
            <a:r>
              <a:rPr lang="ko-KR" altLang="en-US" dirty="0">
                <a:ea typeface="맑은 고딕"/>
                <a:cs typeface="Calibri"/>
              </a:rPr>
              <a:t>의 이미지 형태 구현이 필요할 것으로 보임</a:t>
            </a:r>
            <a:r>
              <a:rPr lang="en-US" altLang="ko-KR" dirty="0">
                <a:ea typeface="맑은 고딕"/>
                <a:cs typeface="Calibri"/>
              </a:rPr>
              <a:t>.</a:t>
            </a: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935916-87A2-415C-9D39-1FFBD225B12B}"/>
              </a:ext>
            </a:extLst>
          </p:cNvPr>
          <p:cNvSpPr/>
          <p:nvPr/>
        </p:nvSpPr>
        <p:spPr>
          <a:xfrm>
            <a:off x="981212" y="26442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❶</a:t>
            </a:r>
          </a:p>
        </p:txBody>
      </p:sp>
    </p:spTree>
    <p:extLst>
      <p:ext uri="{BB962C8B-B14F-4D97-AF65-F5344CB8AC3E}">
        <p14:creationId xmlns:p14="http://schemas.microsoft.com/office/powerpoint/2010/main" val="83560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7912-550B-441E-A661-7BBBAC33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Other components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E191-4603-48E2-8F26-57687946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Device Screen</a:t>
            </a:r>
            <a:r>
              <a:rPr lang="ko-KR" altLang="en-US" sz="2400" dirty="0">
                <a:ea typeface="맑은 고딕"/>
                <a:cs typeface="Calibri"/>
              </a:rPr>
              <a:t>은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기기의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세부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정보나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설정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등과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관련된</a:t>
            </a:r>
            <a:r>
              <a:rPr lang="en-US" sz="2400" dirty="0">
                <a:cs typeface="Calibri"/>
              </a:rPr>
              <a:t> </a:t>
            </a:r>
            <a:r>
              <a:rPr lang="ko-KR" altLang="en-US" sz="2400" dirty="0">
                <a:ea typeface="맑은 고딕"/>
                <a:cs typeface="Calibri"/>
              </a:rPr>
              <a:t>페이지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로그인이나 회원 가입 페이지 역시 필요</a:t>
            </a:r>
          </a:p>
          <a:p>
            <a:r>
              <a:rPr lang="ko-KR" altLang="en-US" sz="2400" dirty="0">
                <a:ea typeface="맑은 고딕"/>
                <a:cs typeface="Calibri"/>
              </a:rPr>
              <a:t>회원 가입 페이지에는 아이디, 비밀번호, 이름, 전화번호 정도를 요구할 듯</a:t>
            </a:r>
          </a:p>
          <a:p>
            <a:r>
              <a:rPr lang="ko-KR" altLang="en-US" sz="2400" dirty="0" err="1">
                <a:ea typeface="맑은 고딕"/>
                <a:cs typeface="Calibri"/>
              </a:rPr>
              <a:t>Profile</a:t>
            </a:r>
            <a:r>
              <a:rPr lang="ko-KR" altLang="en-US" sz="2400" dirty="0">
                <a:ea typeface="맑은 고딕"/>
                <a:cs typeface="Calibri"/>
              </a:rPr>
              <a:t> </a:t>
            </a:r>
            <a:r>
              <a:rPr lang="ko-KR" altLang="en-US" sz="2400" dirty="0" err="1">
                <a:ea typeface="맑은 고딕"/>
                <a:cs typeface="Calibri"/>
              </a:rPr>
              <a:t>Screen에서</a:t>
            </a:r>
            <a:r>
              <a:rPr lang="ko-KR" altLang="en-US" sz="2400" dirty="0">
                <a:ea typeface="맑은 고딕"/>
                <a:cs typeface="Calibri"/>
              </a:rPr>
              <a:t> 새로운 기기를 추가하기 위한 버튼이 화면 하단에 추가될 듯. 이는 추후에 변경될 수도 있음.</a:t>
            </a:r>
          </a:p>
          <a:p>
            <a:r>
              <a:rPr lang="ko-KR" altLang="en-US" sz="2400" dirty="0" err="1">
                <a:ea typeface="맑은 고딕"/>
                <a:cs typeface="Calibri"/>
              </a:rPr>
              <a:t>Radioactive</a:t>
            </a:r>
            <a:r>
              <a:rPr lang="ko-KR" altLang="en-US" sz="2400" dirty="0">
                <a:ea typeface="맑은 고딕"/>
                <a:cs typeface="Calibri"/>
              </a:rPr>
              <a:t> </a:t>
            </a:r>
            <a:r>
              <a:rPr lang="ko-KR" altLang="en-US" sz="2400" dirty="0" err="1">
                <a:ea typeface="맑은 고딕"/>
                <a:cs typeface="Calibri"/>
              </a:rPr>
              <a:t>Graph</a:t>
            </a:r>
            <a:r>
              <a:rPr lang="ko-KR" altLang="en-US" sz="2400" dirty="0">
                <a:ea typeface="맑은 고딕"/>
                <a:cs typeface="Calibri"/>
              </a:rPr>
              <a:t> </a:t>
            </a:r>
            <a:r>
              <a:rPr lang="ko-KR" altLang="en-US" sz="2400" dirty="0" err="1">
                <a:ea typeface="맑은 고딕"/>
                <a:cs typeface="Calibri"/>
              </a:rPr>
              <a:t>Screen에서</a:t>
            </a:r>
            <a:r>
              <a:rPr lang="ko-KR" altLang="en-US" sz="2400" dirty="0">
                <a:ea typeface="맑은 고딕"/>
                <a:cs typeface="Calibri"/>
              </a:rPr>
              <a:t> 애니메이션 </a:t>
            </a:r>
            <a:r>
              <a:rPr lang="ko-KR" altLang="en-US" sz="2400" dirty="0" err="1">
                <a:ea typeface="맑은 고딕"/>
                <a:cs typeface="Calibri"/>
              </a:rPr>
              <a:t>기능등을</a:t>
            </a:r>
            <a:r>
              <a:rPr lang="ko-KR" altLang="en-US" sz="2400" dirty="0">
                <a:ea typeface="맑은 고딕"/>
                <a:cs typeface="Calibri"/>
              </a:rPr>
              <a:t> 위해서 부채꼴 형태의 차트 이미지가 텅 빈 차트에서부터 꽉 찬 차트의 이미지까지 모두 필요.</a:t>
            </a:r>
          </a:p>
          <a:p>
            <a:r>
              <a:rPr lang="ko-KR" altLang="en-US" sz="2400" dirty="0" err="1">
                <a:ea typeface="맑은 고딕"/>
                <a:cs typeface="Calibri"/>
              </a:rPr>
              <a:t>Technonia_i</a:t>
            </a:r>
            <a:r>
              <a:rPr lang="ko-KR" altLang="en-US" sz="2400" dirty="0">
                <a:ea typeface="맑은 고딕"/>
                <a:cs typeface="Calibri"/>
              </a:rPr>
              <a:t> 앱에 사용할 로고가 필요. </a:t>
            </a:r>
            <a:r>
              <a:rPr lang="ko-KR" altLang="en-US" sz="2400" dirty="0" err="1">
                <a:ea typeface="맑은 고딕"/>
                <a:cs typeface="Calibri"/>
              </a:rPr>
              <a:t>Profile</a:t>
            </a:r>
            <a:r>
              <a:rPr lang="ko-KR" altLang="en-US" sz="2400" dirty="0">
                <a:ea typeface="맑은 고딕"/>
                <a:cs typeface="Calibri"/>
              </a:rPr>
              <a:t> </a:t>
            </a:r>
            <a:r>
              <a:rPr lang="ko-KR" altLang="en-US" sz="2400" dirty="0" err="1">
                <a:ea typeface="맑은 고딕"/>
                <a:cs typeface="Calibri"/>
              </a:rPr>
              <a:t>Screen이나</a:t>
            </a:r>
            <a:r>
              <a:rPr lang="ko-KR" altLang="en-US" sz="2400" dirty="0">
                <a:ea typeface="맑은 고딕"/>
                <a:cs typeface="Calibri"/>
              </a:rPr>
              <a:t> 로그인, 회원 가입 페이지 등에서 사용될 예정.</a:t>
            </a:r>
          </a:p>
        </p:txBody>
      </p:sp>
    </p:spTree>
    <p:extLst>
      <p:ext uri="{BB962C8B-B14F-4D97-AF65-F5344CB8AC3E}">
        <p14:creationId xmlns:p14="http://schemas.microsoft.com/office/powerpoint/2010/main" val="364168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101</TotalTime>
  <Words>292</Words>
  <Application>Microsoft Office PowerPoint</Application>
  <PresentationFormat>와이드스크린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Arial</vt:lpstr>
      <vt:lpstr>Calibri</vt:lpstr>
      <vt:lpstr>Calibri Light</vt:lpstr>
      <vt:lpstr>office theme</vt:lpstr>
      <vt:lpstr>Technonia_i_app</vt:lpstr>
      <vt:lpstr>PowerPoint 프레젠테이션</vt:lpstr>
      <vt:lpstr>Profile Screen</vt:lpstr>
      <vt:lpstr>Temperature/ Humidity Graph Screen</vt:lpstr>
      <vt:lpstr>Radioactive Graph Screen</vt:lpstr>
      <vt:lpstr>Other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Yoojin Sung</cp:lastModifiedBy>
  <cp:revision>391</cp:revision>
  <dcterms:created xsi:type="dcterms:W3CDTF">2013-07-15T20:26:40Z</dcterms:created>
  <dcterms:modified xsi:type="dcterms:W3CDTF">2019-06-12T17:40:12Z</dcterms:modified>
</cp:coreProperties>
</file>