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9736"/>
            <a:ext cx="9144000" cy="1891841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Technonia_I_app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 UI Design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Yeonwoo</a:t>
            </a:r>
            <a:r>
              <a:rPr lang="en-US" dirty="0">
                <a:cs typeface="Calibri"/>
              </a:rPr>
              <a:t> Sung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42945-A795-4FB6-8E66-AAB2150E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Profile Screen</a:t>
            </a:r>
          </a:p>
        </p:txBody>
      </p:sp>
      <p:sp>
        <p:nvSpPr>
          <p:cNvPr id="1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A1F620-1CED-4501-9361-6ACDC511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398" y="1697277"/>
            <a:ext cx="2250503" cy="4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A1F620-1CED-4501-9361-6ACDC511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398" y="1697277"/>
            <a:ext cx="2250503" cy="43778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F95DFB-08AC-4E4C-8566-029CDBD7F83D}"/>
              </a:ext>
            </a:extLst>
          </p:cNvPr>
          <p:cNvCxnSpPr/>
          <p:nvPr/>
        </p:nvCxnSpPr>
        <p:spPr>
          <a:xfrm flipH="1" flipV="1">
            <a:off x="4960815" y="1101969"/>
            <a:ext cx="3989754" cy="16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5B0DE3-5303-4D7F-89C6-FB3392430EE4}"/>
              </a:ext>
            </a:extLst>
          </p:cNvPr>
          <p:cNvSpPr/>
          <p:nvPr/>
        </p:nvSpPr>
        <p:spPr>
          <a:xfrm>
            <a:off x="2157289" y="662597"/>
            <a:ext cx="2784230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597CE-8524-4C2C-A8DE-987AD376589F}"/>
              </a:ext>
            </a:extLst>
          </p:cNvPr>
          <p:cNvSpPr txBox="1"/>
          <p:nvPr/>
        </p:nvSpPr>
        <p:spPr>
          <a:xfrm>
            <a:off x="2382227" y="858227"/>
            <a:ext cx="23133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이미지를</a:t>
            </a:r>
            <a:r>
              <a:rPr lang="en-US" sz="1100" dirty="0">
                <a:solidFill>
                  <a:schemeClr val="bg1"/>
                </a:solidFill>
                <a:cs typeface="Calibri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누르면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 "Device 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Screen"으로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이동</a:t>
            </a:r>
            <a:endParaRPr lang="en-US" sz="11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A6DD-42DD-4F19-9851-39D6893B1FB2}"/>
              </a:ext>
            </a:extLst>
          </p:cNvPr>
          <p:cNvSpPr/>
          <p:nvPr/>
        </p:nvSpPr>
        <p:spPr>
          <a:xfrm>
            <a:off x="877519" y="2245212"/>
            <a:ext cx="2784230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13401-628A-4153-8D4A-E2B65B6D9128}"/>
              </a:ext>
            </a:extLst>
          </p:cNvPr>
          <p:cNvSpPr txBox="1"/>
          <p:nvPr/>
        </p:nvSpPr>
        <p:spPr>
          <a:xfrm>
            <a:off x="1102457" y="2440842"/>
            <a:ext cx="23133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위쪽의 버튼을</a:t>
            </a:r>
            <a:r>
              <a:rPr lang="en-US" sz="1100" dirty="0">
                <a:solidFill>
                  <a:schemeClr val="bg1"/>
                </a:solidFill>
                <a:cs typeface="Calibri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누르면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 "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Raioactive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 Ray Graph 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Screen"으로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이동</a:t>
            </a:r>
            <a:endParaRPr lang="en-US" sz="11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BED36D-98AD-41CA-80C9-64DE719B1B1A}"/>
              </a:ext>
            </a:extLst>
          </p:cNvPr>
          <p:cNvSpPr/>
          <p:nvPr/>
        </p:nvSpPr>
        <p:spPr>
          <a:xfrm>
            <a:off x="1033826" y="4238135"/>
            <a:ext cx="2784230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E86D1-5B54-4B9F-8C40-40EE5947DA49}"/>
              </a:ext>
            </a:extLst>
          </p:cNvPr>
          <p:cNvSpPr txBox="1"/>
          <p:nvPr/>
        </p:nvSpPr>
        <p:spPr>
          <a:xfrm>
            <a:off x="1258764" y="4433765"/>
            <a:ext cx="231335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아래쪽의 버튼을</a:t>
            </a:r>
            <a:r>
              <a:rPr lang="en-US" sz="1100" dirty="0">
                <a:solidFill>
                  <a:schemeClr val="bg1"/>
                </a:solidFill>
                <a:cs typeface="Calibri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  <a:cs typeface="Calibri"/>
              </a:rPr>
              <a:t>누르면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 "Temperature Graph 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Screen"으로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맑은 고딕"/>
                <a:cs typeface="Calibri"/>
              </a:rPr>
              <a:t>이동</a:t>
            </a:r>
            <a:endParaRPr lang="en-US" sz="11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E2CF6-6067-4B66-B7B5-9DBBC436A7E2}"/>
              </a:ext>
            </a:extLst>
          </p:cNvPr>
          <p:cNvCxnSpPr/>
          <p:nvPr/>
        </p:nvCxnSpPr>
        <p:spPr>
          <a:xfrm flipH="1" flipV="1">
            <a:off x="3650518" y="2702903"/>
            <a:ext cx="6314830" cy="9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660800-3803-42E1-A866-3B656AED5476}"/>
              </a:ext>
            </a:extLst>
          </p:cNvPr>
          <p:cNvCxnSpPr>
            <a:cxnSpLocks/>
          </p:cNvCxnSpPr>
          <p:nvPr/>
        </p:nvCxnSpPr>
        <p:spPr>
          <a:xfrm flipH="1">
            <a:off x="3816594" y="4856039"/>
            <a:ext cx="6236676" cy="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86F0BE-EDC2-4B0D-A152-CB137BA4F3D0}"/>
              </a:ext>
            </a:extLst>
          </p:cNvPr>
          <p:cNvSpPr txBox="1"/>
          <p:nvPr/>
        </p:nvSpPr>
        <p:spPr>
          <a:xfrm>
            <a:off x="1100015" y="5789246"/>
            <a:ext cx="33293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스크린 상단에 현재는 </a:t>
            </a:r>
            <a:r>
              <a:rPr lang="ko-KR" altLang="en-US" sz="1400" dirty="0" err="1">
                <a:ea typeface="맑은 고딕"/>
                <a:cs typeface="Calibri"/>
              </a:rPr>
              <a:t>Action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 err="1">
                <a:ea typeface="맑은 고딕"/>
                <a:cs typeface="Calibri"/>
              </a:rPr>
              <a:t>Bar가</a:t>
            </a:r>
            <a:r>
              <a:rPr lang="ko-KR" altLang="en-US" sz="1400" dirty="0">
                <a:ea typeface="맑은 고딕"/>
                <a:cs typeface="Calibri"/>
              </a:rPr>
              <a:t> 있는데, 추후에 간단한 로고와 로그아웃 버튼으로 교체하였으면 함. </a:t>
            </a:r>
          </a:p>
        </p:txBody>
      </p:sp>
    </p:spTree>
    <p:extLst>
      <p:ext uri="{BB962C8B-B14F-4D97-AF65-F5344CB8AC3E}">
        <p14:creationId xmlns:p14="http://schemas.microsoft.com/office/powerpoint/2010/main" val="7551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42945-A795-4FB6-8E66-AAB2150E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Device Screen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A1F620-1CED-4501-9361-6ACDC511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398" y="1697277"/>
            <a:ext cx="2250503" cy="4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Technonia_I_app</vt:lpstr>
      <vt:lpstr>Profile Screen</vt:lpstr>
      <vt:lpstr>PowerPoint Presentation</vt:lpstr>
      <vt:lpstr>Device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103</cp:revision>
  <dcterms:created xsi:type="dcterms:W3CDTF">2013-07-15T20:26:40Z</dcterms:created>
  <dcterms:modified xsi:type="dcterms:W3CDTF">2019-06-11T05:05:51Z</dcterms:modified>
</cp:coreProperties>
</file>