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476C-AD4C-8F45-A852-FE10751D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AA93A-2B40-434C-B2B1-BDE880100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0845-E38F-7C49-ADC6-B75D7D56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5973-C9E1-BD4F-8674-CD3EA64A7A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E8EA-ADCF-2447-8055-2AF12799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700C-67EB-0746-BDC2-8283FFCC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2C85-2375-2340-9255-799FF5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4D1C-89CF-3748-B07D-66BE1706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C4AF4-0B12-FC41-A866-341CEBE83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5B1D-2DD7-004F-B8CE-E834E58A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5973-C9E1-BD4F-8674-CD3EA64A7A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BD96-9681-C942-8A5A-97AE9A64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08E9-52C7-4D44-968D-A18BD8FD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2C85-2375-2340-9255-799FF5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9E591-BC13-FB41-9B4D-5844823C6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FCAD1-E3DD-8D4F-8752-5AAE5C3AE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81AF-F15C-C640-82B1-21EA6FBB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5973-C9E1-BD4F-8674-CD3EA64A7A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FB991-0649-8648-86D4-E9588CCF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50F6-2940-F14B-9ED0-E1C3188D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2C85-2375-2340-9255-799FF5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5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47A3-88BA-4541-92EB-A5388F9F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7AA6-144F-9349-9706-E4459A75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A0EE-3980-DD45-AD24-E025687A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5973-C9E1-BD4F-8674-CD3EA64A7A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59F9-59F5-FC45-81FF-6BE9EF66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1DDE-A222-B84E-A4A4-99D04950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2C85-2375-2340-9255-799FF5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0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BDB8-35D7-6C4C-B3E6-6E69C886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2FEAC-6AD4-A649-9851-44F4E5E7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DF2E-E83D-F04F-AD57-DBD2E86F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5973-C9E1-BD4F-8674-CD3EA64A7A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DB82-A53C-3E4D-BD79-A80CC2CC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29318-6175-F741-9417-C3484FDB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2C85-2375-2340-9255-799FF5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8587-CD71-C240-9883-35DB956A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5372-B60D-C04C-9664-F4A86E7F4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2FE21-9B19-5F47-B415-F3CA2B35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26A30-FAAF-D24D-BA7A-0A4CCE72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5973-C9E1-BD4F-8674-CD3EA64A7A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1D1A4-928E-7D4A-AC51-5FD85AA0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8F475-867C-654A-87B9-33AE1BD3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2C85-2375-2340-9255-799FF5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6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5384-EC1E-0A49-965C-92F8BED8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54AC-069B-D443-A3F2-688EBC208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52CD-CDE8-6E40-BE81-EB78FF764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2995D-D4FA-0947-B311-8F36A9C5F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066DE-893F-094E-A587-59D52075D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C9D9D-C8BC-4446-B778-63382E69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5973-C9E1-BD4F-8674-CD3EA64A7A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210A5-F5AF-F34B-80EC-9B60F711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7E759-DFE4-6142-9B81-696F4AF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2C85-2375-2340-9255-799FF5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A656-5338-6C4F-8224-C3303CC6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E22E9-EDAC-1949-B056-A550BFF1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5973-C9E1-BD4F-8674-CD3EA64A7A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F4190-5F50-2C41-B6D4-BA5DB092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8B4A0-AFF7-BB47-972B-00BD64F2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2C85-2375-2340-9255-799FF5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8AFB2-C2A1-CD4F-B31E-8AC1447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5973-C9E1-BD4F-8674-CD3EA64A7A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01072-5865-AF4A-8E7E-1F58D84D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10C9D-BD1C-4A4F-A49D-3AD24176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2C85-2375-2340-9255-799FF5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9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A26D-C0CB-594B-8EBE-B492E03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BB54-E64A-D24C-9B48-D858A28A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FBD7C-84ED-2A4D-9DAA-30826E6ED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3183C-2F4A-AF45-9C33-E82BA3A7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5973-C9E1-BD4F-8674-CD3EA64A7A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37AA5-CE9F-E045-89FA-92A59435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A5537-6289-3341-BD17-022A24F1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2C85-2375-2340-9255-799FF5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7E80-ADFB-D348-B999-659B890A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AD32D-08AB-8248-A745-BCCDBE514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94523-47B8-184E-9E8D-00843D046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BA18B-990F-364B-B6F2-3B7E2666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5973-C9E1-BD4F-8674-CD3EA64A7A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193E6-0596-AB40-A146-23D0E93D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418D4-569D-D347-AFEB-3E5A215C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2C85-2375-2340-9255-799FF5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9E15B-5442-964C-9DFA-FD356675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8040-1BD5-FA4E-A578-9C46D9C4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26DF-83F3-1C4B-A09B-F1B821DD4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5973-C9E1-BD4F-8674-CD3EA64A7AC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32BF4-AC40-0E47-BF0E-FA0A5F2AC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EEF4-1439-064D-933D-495E4BB92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92C85-2375-2340-9255-799FF5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8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>
            <a:extLst>
              <a:ext uri="{FF2B5EF4-FFF2-40B4-BE49-F238E27FC236}">
                <a16:creationId xmlns:a16="http://schemas.microsoft.com/office/drawing/2014/main" id="{75C19F9B-1684-5141-9A3F-A41FD3100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2114550"/>
            <a:ext cx="4225925" cy="411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76B3F5D7-D526-4D44-B949-29E9AE9B9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6258718"/>
            <a:ext cx="8388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925" tIns="38963" rIns="77925" bIns="38963"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kumimoji="0" lang="en-US" altLang="ko-KR" sz="12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Microsoft Sans Serif" pitchFamily="34" charset="0"/>
              </a:rPr>
              <a:t>Copyright© 2000-2019 Technonia,Inc. All Rights Reserved.</a:t>
            </a:r>
          </a:p>
          <a:p>
            <a:pPr algn="ctr" fontAlgn="auto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kumimoji="0" lang="en-US" altLang="ko-KR" sz="1200" kern="0" dirty="0">
                <a:solidFill>
                  <a:sysClr val="windowText" lastClr="000000"/>
                </a:solidFill>
                <a:latin typeface="+mn-ea"/>
                <a:ea typeface="+mn-ea"/>
                <a:cs typeface="Microsoft Sans Serif" pitchFamily="34" charset="0"/>
              </a:rPr>
              <a:t>This  document, which contains business secrets and confidential information, is a property owned by Technonia.</a:t>
            </a:r>
          </a:p>
        </p:txBody>
      </p:sp>
      <p:pic>
        <p:nvPicPr>
          <p:cNvPr id="13" name="Picture 19" descr="D:\Data\(수시)Technonia_CIP\CI개선작업\font.png">
            <a:extLst>
              <a:ext uri="{FF2B5EF4-FFF2-40B4-BE49-F238E27FC236}">
                <a16:creationId xmlns:a16="http://schemas.microsoft.com/office/drawing/2014/main" id="{A8FF3E07-17FC-8C40-972A-55191FEB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33375"/>
            <a:ext cx="16430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4">
            <a:extLst>
              <a:ext uri="{FF2B5EF4-FFF2-40B4-BE49-F238E27FC236}">
                <a16:creationId xmlns:a16="http://schemas.microsoft.com/office/drawing/2014/main" id="{FD60B9BF-B67D-0F4B-96D5-5F85E12276DA}"/>
              </a:ext>
            </a:extLst>
          </p:cNvPr>
          <p:cNvSpPr/>
          <p:nvPr/>
        </p:nvSpPr>
        <p:spPr>
          <a:xfrm>
            <a:off x="859631" y="1254919"/>
            <a:ext cx="10472738" cy="7699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4400" b="1" u="sng" dirty="0">
                <a:latin typeface="+mn-ea"/>
                <a:ea typeface="+mn-ea"/>
              </a:rPr>
              <a:t>IoT</a:t>
            </a:r>
            <a:r>
              <a:rPr lang="ko-KR" altLang="en-US" sz="4400" b="1" u="sng" dirty="0">
                <a:latin typeface="+mn-ea"/>
                <a:ea typeface="+mn-ea"/>
              </a:rPr>
              <a:t> 기반 무선방사능측정 기기 및 시스템 </a:t>
            </a:r>
          </a:p>
        </p:txBody>
      </p:sp>
      <p:pic>
        <p:nvPicPr>
          <p:cNvPr id="15" name="그림 3">
            <a:extLst>
              <a:ext uri="{FF2B5EF4-FFF2-40B4-BE49-F238E27FC236}">
                <a16:creationId xmlns:a16="http://schemas.microsoft.com/office/drawing/2014/main" id="{C95CE776-54E7-6B40-8145-BD4DBF92C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63" y="4162425"/>
            <a:ext cx="1789112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">
            <a:extLst>
              <a:ext uri="{FF2B5EF4-FFF2-40B4-BE49-F238E27FC236}">
                <a16:creationId xmlns:a16="http://schemas.microsoft.com/office/drawing/2014/main" id="{3ECA860F-65CC-C04B-AAD2-8FDDEABB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481" y="170657"/>
            <a:ext cx="230346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8">
            <a:extLst>
              <a:ext uri="{FF2B5EF4-FFF2-40B4-BE49-F238E27FC236}">
                <a16:creationId xmlns:a16="http://schemas.microsoft.com/office/drawing/2014/main" id="{F16D6B5A-0AF8-9F4B-B846-9511CDF07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138" y="2066925"/>
            <a:ext cx="9461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5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Yoojin Sung</dc:creator>
  <cp:lastModifiedBy>Yoojin Sung</cp:lastModifiedBy>
  <cp:revision>1</cp:revision>
  <dcterms:created xsi:type="dcterms:W3CDTF">2019-06-10T14:57:46Z</dcterms:created>
  <dcterms:modified xsi:type="dcterms:W3CDTF">2019-06-10T15:02:09Z</dcterms:modified>
</cp:coreProperties>
</file>