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7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4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4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2E72-EFB0-4B42-989F-BAFEB302D5BD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 r="3341" b="11089"/>
          <a:stretch/>
        </p:blipFill>
        <p:spPr>
          <a:xfrm>
            <a:off x="0" y="0"/>
            <a:ext cx="2433234" cy="29322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71132" y="5190402"/>
            <a:ext cx="433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Started to learn programming for data visualization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Got Stanford Machine Learning Online Certificate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80509" y="3287876"/>
            <a:ext cx="305603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Present</a:t>
            </a:r>
          </a:p>
          <a:p>
            <a:r>
              <a:rPr lang="en-US" altLang="zh-CN" dirty="0"/>
              <a:t>Master Student in Biostatistics</a:t>
            </a:r>
          </a:p>
          <a:p>
            <a:r>
              <a:rPr lang="en-US" altLang="zh-CN" dirty="0"/>
              <a:t>University of Michigan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501" y="5190402"/>
            <a:ext cx="298451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2013</a:t>
            </a:r>
          </a:p>
          <a:p>
            <a:r>
              <a:rPr lang="en-US" altLang="zh-CN" dirty="0"/>
              <a:t>Bachelor of Clinical Medicine</a:t>
            </a:r>
          </a:p>
          <a:p>
            <a:r>
              <a:rPr lang="en-US" altLang="zh-CN" dirty="0"/>
              <a:t>SJTU, China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6501" y="3032429"/>
            <a:ext cx="5626359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2013-2016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Worked as Business Analyst / Management Consultant, mostly serving clients from healthcare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Gradually fell in love with </a:t>
            </a:r>
            <a:r>
              <a:rPr lang="en-US" altLang="zh-CN" dirty="0">
                <a:solidFill>
                  <a:srgbClr val="FF0066"/>
                </a:solidFill>
              </a:rPr>
              <a:t>Data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18366" y="3287877"/>
            <a:ext cx="250664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2017</a:t>
            </a:r>
          </a:p>
          <a:p>
            <a:r>
              <a:rPr lang="en-US" altLang="zh-CN" dirty="0"/>
              <a:t>Finished </a:t>
            </a:r>
            <a:r>
              <a:rPr lang="en-US" altLang="zh-CN" dirty="0" err="1"/>
              <a:t>Udacity</a:t>
            </a:r>
            <a:r>
              <a:rPr lang="en-US" altLang="zh-CN" dirty="0"/>
              <a:t> Data Analyst </a:t>
            </a:r>
            <a:r>
              <a:rPr lang="en-US" altLang="zh-CN" dirty="0" err="1"/>
              <a:t>NanoDegree</a:t>
            </a:r>
            <a:endParaRPr lang="en-US" altLang="zh-CN" dirty="0"/>
          </a:p>
        </p:txBody>
      </p:sp>
      <p:sp>
        <p:nvSpPr>
          <p:cNvPr id="10" name="箭头: 左 9"/>
          <p:cNvSpPr/>
          <p:nvPr/>
        </p:nvSpPr>
        <p:spPr>
          <a:xfrm flipH="1">
            <a:off x="216977" y="4461514"/>
            <a:ext cx="11819565" cy="36456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椭圆 1"/>
          <p:cNvSpPr/>
          <p:nvPr/>
        </p:nvSpPr>
        <p:spPr>
          <a:xfrm>
            <a:off x="2665232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4441799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218366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7994933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9771500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888665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连接符 18"/>
          <p:cNvCxnSpPr>
            <a:cxnSpLocks/>
            <a:stCxn id="17" idx="4"/>
          </p:cNvCxnSpPr>
          <p:nvPr/>
        </p:nvCxnSpPr>
        <p:spPr>
          <a:xfrm>
            <a:off x="1008587" y="4755637"/>
            <a:ext cx="0" cy="434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2" idx="4"/>
            <a:endCxn id="7" idx="0"/>
          </p:cNvCxnSpPr>
          <p:nvPr/>
        </p:nvCxnSpPr>
        <p:spPr>
          <a:xfrm flipH="1">
            <a:off x="6338287" y="4755637"/>
            <a:ext cx="1" cy="434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  <a:endCxn id="13" idx="0"/>
          </p:cNvCxnSpPr>
          <p:nvPr/>
        </p:nvCxnSpPr>
        <p:spPr>
          <a:xfrm>
            <a:off x="8114854" y="4325091"/>
            <a:ext cx="1" cy="190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endCxn id="14" idx="0"/>
          </p:cNvCxnSpPr>
          <p:nvPr/>
        </p:nvCxnSpPr>
        <p:spPr>
          <a:xfrm>
            <a:off x="9891422" y="4325091"/>
            <a:ext cx="0" cy="190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847145" y="274903"/>
            <a:ext cx="2793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Yue JIN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905075" y="991219"/>
            <a:ext cx="445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ISTJ Personality</a:t>
            </a:r>
          </a:p>
          <a:p>
            <a:r>
              <a:rPr lang="en-US" b="1" dirty="0"/>
              <a:t>I</a:t>
            </a:r>
            <a:r>
              <a:rPr lang="en-US" dirty="0"/>
              <a:t>ntrovert | </a:t>
            </a:r>
            <a:r>
              <a:rPr lang="en-US" b="1" dirty="0"/>
              <a:t>O</a:t>
            </a:r>
            <a:r>
              <a:rPr lang="en-US" dirty="0"/>
              <a:t>bservant | </a:t>
            </a:r>
            <a:r>
              <a:rPr lang="en-US" b="1" dirty="0"/>
              <a:t>T</a:t>
            </a:r>
            <a:r>
              <a:rPr lang="en-US" dirty="0"/>
              <a:t>hinking | </a:t>
            </a:r>
            <a:r>
              <a:rPr lang="en-US" b="1" dirty="0"/>
              <a:t>J</a:t>
            </a:r>
            <a:r>
              <a:rPr lang="en-US" dirty="0"/>
              <a:t>udging</a:t>
            </a:r>
          </a:p>
        </p:txBody>
      </p:sp>
    </p:spTree>
    <p:extLst>
      <p:ext uri="{BB962C8B-B14F-4D97-AF65-F5344CB8AC3E}">
        <p14:creationId xmlns:p14="http://schemas.microsoft.com/office/powerpoint/2010/main" val="24237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箭头: 五边形 22"/>
          <p:cNvSpPr/>
          <p:nvPr/>
        </p:nvSpPr>
        <p:spPr>
          <a:xfrm rot="10800000">
            <a:off x="7449651" y="846123"/>
            <a:ext cx="3554107" cy="60420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箭头: 五边形 21"/>
          <p:cNvSpPr/>
          <p:nvPr/>
        </p:nvSpPr>
        <p:spPr>
          <a:xfrm>
            <a:off x="1152584" y="849246"/>
            <a:ext cx="3554107" cy="60420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7490172" y="5331188"/>
            <a:ext cx="4512288" cy="848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790413" y="4502058"/>
            <a:ext cx="5858359" cy="829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7490172" y="3194990"/>
            <a:ext cx="4512288" cy="848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790414" y="2239543"/>
            <a:ext cx="5858359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534" y="452170"/>
            <a:ext cx="1378926" cy="1378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" y="428196"/>
            <a:ext cx="1426876" cy="1426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2584" y="2239543"/>
            <a:ext cx="5170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200" dirty="0"/>
              <a:t>Rate beers you have tried before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Set additional preference (manufacturer region, beer style, bitterness, alcohol content and etc.)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55116" y="3228038"/>
            <a:ext cx="404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marL="0" indent="0">
              <a:buNone/>
            </a:pPr>
            <a:r>
              <a:rPr lang="en-US" sz="2200" dirty="0"/>
              <a:t>Recommend </a:t>
            </a:r>
            <a:r>
              <a:rPr lang="en-US" altLang="zh-CN" sz="2200" dirty="0"/>
              <a:t>n</a:t>
            </a:r>
            <a:r>
              <a:rPr lang="en-US" sz="2200" dirty="0"/>
              <a:t>ew beers you may like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56835" y="4502058"/>
            <a:ext cx="486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marL="0" indent="0">
              <a:buNone/>
            </a:pPr>
            <a:r>
              <a:rPr lang="en-US" altLang="zh-CN" sz="2200" dirty="0"/>
              <a:t>Provide feedback on recommended beers after you tried them</a:t>
            </a:r>
            <a:endParaRPr 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7955116" y="5331188"/>
            <a:ext cx="404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marL="0" indent="0">
              <a:buNone/>
            </a:pPr>
            <a:r>
              <a:rPr lang="en-US" altLang="zh-CN" sz="2200" dirty="0"/>
              <a:t>Improve future recommendations according to user feedback</a:t>
            </a:r>
            <a:endParaRPr lang="en-US" sz="2200" dirty="0"/>
          </a:p>
        </p:txBody>
      </p:sp>
      <p:sp>
        <p:nvSpPr>
          <p:cNvPr id="10" name="椭圆 9"/>
          <p:cNvSpPr/>
          <p:nvPr/>
        </p:nvSpPr>
        <p:spPr>
          <a:xfrm>
            <a:off x="486156" y="1932098"/>
            <a:ext cx="666428" cy="6664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</a:t>
            </a:r>
          </a:p>
        </p:txBody>
      </p:sp>
      <p:sp>
        <p:nvSpPr>
          <p:cNvPr id="11" name="椭圆 10"/>
          <p:cNvSpPr/>
          <p:nvPr/>
        </p:nvSpPr>
        <p:spPr>
          <a:xfrm>
            <a:off x="7164701" y="2962818"/>
            <a:ext cx="666428" cy="6664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</a:t>
            </a:r>
          </a:p>
        </p:txBody>
      </p:sp>
      <p:sp>
        <p:nvSpPr>
          <p:cNvPr id="12" name="椭圆 11"/>
          <p:cNvSpPr/>
          <p:nvPr/>
        </p:nvSpPr>
        <p:spPr>
          <a:xfrm>
            <a:off x="486156" y="4220350"/>
            <a:ext cx="666428" cy="6664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</a:t>
            </a:r>
          </a:p>
        </p:txBody>
      </p:sp>
      <p:sp>
        <p:nvSpPr>
          <p:cNvPr id="13" name="椭圆 12"/>
          <p:cNvSpPr/>
          <p:nvPr/>
        </p:nvSpPr>
        <p:spPr>
          <a:xfrm>
            <a:off x="7164701" y="5025756"/>
            <a:ext cx="666428" cy="6664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4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13302" y="849246"/>
            <a:ext cx="2438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User Side</a:t>
            </a:r>
            <a:endParaRPr lang="en-US" sz="32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123185" y="852643"/>
            <a:ext cx="232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/>
              <a:t>App Side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9628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124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Verdana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 Tyler Jin</dc:creator>
  <cp:lastModifiedBy>Yue Tyler Jin</cp:lastModifiedBy>
  <cp:revision>12</cp:revision>
  <dcterms:created xsi:type="dcterms:W3CDTF">2018-05-14T09:34:01Z</dcterms:created>
  <dcterms:modified xsi:type="dcterms:W3CDTF">2018-05-15T04:12:55Z</dcterms:modified>
</cp:coreProperties>
</file>