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B71-1EF1-4C97-B4CE-3A8CA8200D14}" type="datetimeFigureOut">
              <a:rPr lang="en-US" smtClean="0"/>
              <a:t>2018-04-25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4EB-2A88-4C35-ACCB-50B2C8B9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9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B71-1EF1-4C97-B4CE-3A8CA8200D14}" type="datetimeFigureOut">
              <a:rPr lang="en-US" smtClean="0"/>
              <a:t>2018-04-25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4EB-2A88-4C35-ACCB-50B2C8B9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3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B71-1EF1-4C97-B4CE-3A8CA8200D14}" type="datetimeFigureOut">
              <a:rPr lang="en-US" smtClean="0"/>
              <a:t>2018-04-25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4EB-2A88-4C35-ACCB-50B2C8B9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1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B71-1EF1-4C97-B4CE-3A8CA8200D14}" type="datetimeFigureOut">
              <a:rPr lang="en-US" smtClean="0"/>
              <a:t>2018-04-25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4EB-2A88-4C35-ACCB-50B2C8B9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0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B71-1EF1-4C97-B4CE-3A8CA8200D14}" type="datetimeFigureOut">
              <a:rPr lang="en-US" smtClean="0"/>
              <a:t>2018-04-25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4EB-2A88-4C35-ACCB-50B2C8B9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B71-1EF1-4C97-B4CE-3A8CA8200D14}" type="datetimeFigureOut">
              <a:rPr lang="en-US" smtClean="0"/>
              <a:t>2018-04-25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4EB-2A88-4C35-ACCB-50B2C8B9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2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B71-1EF1-4C97-B4CE-3A8CA8200D14}" type="datetimeFigureOut">
              <a:rPr lang="en-US" smtClean="0"/>
              <a:t>2018-04-25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4EB-2A88-4C35-ACCB-50B2C8B9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1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B71-1EF1-4C97-B4CE-3A8CA8200D14}" type="datetimeFigureOut">
              <a:rPr lang="en-US" smtClean="0"/>
              <a:t>2018-04-25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4EB-2A88-4C35-ACCB-50B2C8B9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1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B71-1EF1-4C97-B4CE-3A8CA8200D14}" type="datetimeFigureOut">
              <a:rPr lang="en-US" smtClean="0"/>
              <a:t>2018-04-25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4EB-2A88-4C35-ACCB-50B2C8B9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1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B71-1EF1-4C97-B4CE-3A8CA8200D14}" type="datetimeFigureOut">
              <a:rPr lang="en-US" smtClean="0"/>
              <a:t>2018-04-25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4EB-2A88-4C35-ACCB-50B2C8B9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7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B71-1EF1-4C97-B4CE-3A8CA8200D14}" type="datetimeFigureOut">
              <a:rPr lang="en-US" smtClean="0"/>
              <a:t>2018-04-25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4EB-2A88-4C35-ACCB-50B2C8B9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4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FFB71-1EF1-4C97-B4CE-3A8CA8200D14}" type="datetimeFigureOut">
              <a:rPr lang="en-US" smtClean="0"/>
              <a:t>2018-04-25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144EB-2A88-4C35-ACCB-50B2C8B9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7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64104" y="2098623"/>
            <a:ext cx="1409076" cy="7345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ysClr val="windowText" lastClr="000000"/>
                </a:solidFill>
              </a:rPr>
              <a:t>M0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25383" y="2098623"/>
            <a:ext cx="1409076" cy="7345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ysClr val="windowText" lastClr="000000"/>
                </a:solidFill>
              </a:rPr>
              <a:t>M1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09220" y="2098623"/>
            <a:ext cx="1409076" cy="7345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ysClr val="windowText" lastClr="000000"/>
                </a:solidFill>
              </a:rPr>
              <a:t>M4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86662" y="2098623"/>
            <a:ext cx="1409076" cy="7345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ysClr val="windowText" lastClr="000000"/>
                </a:solidFill>
              </a:rPr>
              <a:t>M2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47941" y="2098623"/>
            <a:ext cx="1409076" cy="7345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ysClr val="windowText" lastClr="000000"/>
                </a:solidFill>
              </a:rPr>
              <a:t>M3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2773180" y="2465882"/>
            <a:ext cx="4522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7" idx="1"/>
          </p:cNvCxnSpPr>
          <p:nvPr/>
        </p:nvCxnSpPr>
        <p:spPr>
          <a:xfrm>
            <a:off x="4634459" y="2465882"/>
            <a:ext cx="4522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cxnSpLocks/>
            <a:stCxn id="7" idx="3"/>
            <a:endCxn id="8" idx="1"/>
          </p:cNvCxnSpPr>
          <p:nvPr/>
        </p:nvCxnSpPr>
        <p:spPr>
          <a:xfrm>
            <a:off x="6495738" y="2465882"/>
            <a:ext cx="4522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cxnSpLocks/>
            <a:stCxn id="8" idx="3"/>
            <a:endCxn id="6" idx="1"/>
          </p:cNvCxnSpPr>
          <p:nvPr/>
        </p:nvCxnSpPr>
        <p:spPr>
          <a:xfrm>
            <a:off x="8357017" y="2465882"/>
            <a:ext cx="4522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大括号 18"/>
          <p:cNvSpPr/>
          <p:nvPr/>
        </p:nvSpPr>
        <p:spPr>
          <a:xfrm rot="16200000">
            <a:off x="6533212" y="-1672028"/>
            <a:ext cx="377253" cy="6796790"/>
          </a:xfrm>
          <a:prstGeom prst="rightBrac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右大括号 19"/>
          <p:cNvSpPr/>
          <p:nvPr/>
        </p:nvSpPr>
        <p:spPr>
          <a:xfrm rot="5400000" flipV="1">
            <a:off x="7393896" y="720779"/>
            <a:ext cx="420977" cy="5035444"/>
          </a:xfrm>
          <a:prstGeom prst="rightBrac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5425188" y="1056621"/>
            <a:ext cx="2593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Adult Mosquitoes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307734" y="3611009"/>
            <a:ext cx="2593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Infective Mosquitoes</a:t>
            </a:r>
          </a:p>
        </p:txBody>
      </p:sp>
    </p:spTree>
    <p:extLst>
      <p:ext uri="{BB962C8B-B14F-4D97-AF65-F5344CB8AC3E}">
        <p14:creationId xmlns:p14="http://schemas.microsoft.com/office/powerpoint/2010/main" val="166073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接箭头连接符 56"/>
          <p:cNvCxnSpPr>
            <a:cxnSpLocks/>
          </p:cNvCxnSpPr>
          <p:nvPr/>
        </p:nvCxnSpPr>
        <p:spPr>
          <a:xfrm flipH="1">
            <a:off x="2383437" y="1671144"/>
            <a:ext cx="3792513" cy="19864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786237" y="523252"/>
            <a:ext cx="5592579" cy="1154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401582" y="3657593"/>
            <a:ext cx="2208550" cy="7345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ysClr val="windowText" lastClr="000000"/>
                </a:solidFill>
              </a:rPr>
              <a:t>Susceptible (S)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39917" y="3657593"/>
            <a:ext cx="2208550" cy="7345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ysClr val="windowText" lastClr="000000"/>
                </a:solidFill>
              </a:rPr>
              <a:t>Latency (E)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78252" y="3657593"/>
            <a:ext cx="2208550" cy="7345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ysClr val="windowText" lastClr="000000"/>
                </a:solidFill>
              </a:rPr>
              <a:t>Infected (I)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16588" y="3657593"/>
            <a:ext cx="2208550" cy="7345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solidFill>
                  <a:sysClr val="windowText" lastClr="000000"/>
                </a:solidFill>
              </a:rPr>
              <a:t>Immuned</a:t>
            </a:r>
            <a:r>
              <a:rPr lang="en-US" altLang="zh-CN" sz="2400" b="1" dirty="0">
                <a:solidFill>
                  <a:sysClr val="windowText" lastClr="000000"/>
                </a:solidFill>
              </a:rPr>
              <a:t> (</a:t>
            </a:r>
            <a:r>
              <a:rPr lang="en-US" altLang="zh-CN" sz="2400" b="1" dirty="0" err="1">
                <a:solidFill>
                  <a:sysClr val="windowText" lastClr="000000"/>
                </a:solidFill>
              </a:rPr>
              <a:t>Im</a:t>
            </a:r>
            <a:r>
              <a:rPr lang="en-US" altLang="zh-CN" sz="2400" b="1" dirty="0">
                <a:solidFill>
                  <a:sysClr val="windowText" lastClr="000000"/>
                </a:solidFill>
              </a:rPr>
              <a:t>)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3610132" y="4024852"/>
            <a:ext cx="329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cxnSpLocks/>
            <a:stCxn id="5" idx="3"/>
            <a:endCxn id="6" idx="1"/>
          </p:cNvCxnSpPr>
          <p:nvPr/>
        </p:nvCxnSpPr>
        <p:spPr>
          <a:xfrm>
            <a:off x="6148467" y="4024852"/>
            <a:ext cx="329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  <a:stCxn id="6" idx="3"/>
            <a:endCxn id="7" idx="1"/>
          </p:cNvCxnSpPr>
          <p:nvPr/>
        </p:nvCxnSpPr>
        <p:spPr>
          <a:xfrm>
            <a:off x="8686802" y="4024852"/>
            <a:ext cx="3297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478252" y="4759370"/>
            <a:ext cx="2208550" cy="7345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ysClr val="windowText" lastClr="000000"/>
                </a:solidFill>
              </a:rPr>
              <a:t>Death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直接箭头连接符 20"/>
          <p:cNvCxnSpPr>
            <a:stCxn id="6" idx="2"/>
            <a:endCxn id="17" idx="0"/>
          </p:cNvCxnSpPr>
          <p:nvPr/>
        </p:nvCxnSpPr>
        <p:spPr>
          <a:xfrm>
            <a:off x="7582527" y="4392111"/>
            <a:ext cx="0" cy="3672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/>
          <p:cNvCxnSpPr>
            <a:cxnSpLocks/>
            <a:stCxn id="7" idx="2"/>
            <a:endCxn id="4" idx="2"/>
          </p:cNvCxnSpPr>
          <p:nvPr/>
        </p:nvCxnSpPr>
        <p:spPr>
          <a:xfrm rot="5400000">
            <a:off x="6313360" y="584608"/>
            <a:ext cx="12700" cy="7615006"/>
          </a:xfrm>
          <a:prstGeom prst="curvedConnector3">
            <a:avLst>
              <a:gd name="adj1" fmla="val 1431147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394089" y="733115"/>
            <a:ext cx="1409076" cy="7345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ysClr val="windowText" lastClr="000000"/>
                </a:solidFill>
              </a:rPr>
              <a:t>M0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55368" y="733115"/>
            <a:ext cx="1409076" cy="7345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ysClr val="windowText" lastClr="000000"/>
                </a:solidFill>
              </a:rPr>
              <a:t>M1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839205" y="733115"/>
            <a:ext cx="1409076" cy="7345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ysClr val="windowText" lastClr="000000"/>
                </a:solidFill>
              </a:rPr>
              <a:t>M4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116647" y="733115"/>
            <a:ext cx="1409076" cy="7345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ysClr val="windowText" lastClr="000000"/>
                </a:solidFill>
              </a:rPr>
              <a:t>M2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77926" y="733115"/>
            <a:ext cx="1409076" cy="7345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ysClr val="windowText" lastClr="000000"/>
                </a:solidFill>
              </a:rPr>
              <a:t>M3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直接箭头连接符 35"/>
          <p:cNvCxnSpPr>
            <a:stCxn id="31" idx="3"/>
            <a:endCxn id="32" idx="1"/>
          </p:cNvCxnSpPr>
          <p:nvPr/>
        </p:nvCxnSpPr>
        <p:spPr>
          <a:xfrm>
            <a:off x="2803165" y="1100374"/>
            <a:ext cx="4522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2" idx="3"/>
            <a:endCxn id="34" idx="1"/>
          </p:cNvCxnSpPr>
          <p:nvPr/>
        </p:nvCxnSpPr>
        <p:spPr>
          <a:xfrm>
            <a:off x="4664444" y="1100374"/>
            <a:ext cx="4522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cxnSpLocks/>
            <a:stCxn id="34" idx="3"/>
            <a:endCxn id="35" idx="1"/>
          </p:cNvCxnSpPr>
          <p:nvPr/>
        </p:nvCxnSpPr>
        <p:spPr>
          <a:xfrm>
            <a:off x="6525723" y="1100374"/>
            <a:ext cx="4522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cxnSpLocks/>
            <a:stCxn id="35" idx="3"/>
            <a:endCxn id="33" idx="1"/>
          </p:cNvCxnSpPr>
          <p:nvPr/>
        </p:nvCxnSpPr>
        <p:spPr>
          <a:xfrm>
            <a:off x="8387002" y="1100374"/>
            <a:ext cx="4522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cxnSpLocks/>
            <a:stCxn id="6" idx="0"/>
            <a:endCxn id="46" idx="2"/>
          </p:cNvCxnSpPr>
          <p:nvPr/>
        </p:nvCxnSpPr>
        <p:spPr>
          <a:xfrm flipV="1">
            <a:off x="7582527" y="1677495"/>
            <a:ext cx="0" cy="19800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7707453" y="2482878"/>
            <a:ext cx="326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Virus transmitted to mosquitoes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951086" y="2159712"/>
            <a:ext cx="2156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Virus transmitted to </a:t>
            </a:r>
          </a:p>
          <a:p>
            <a:r>
              <a:rPr lang="en-US" b="1" dirty="0"/>
              <a:t>susceptible people</a:t>
            </a:r>
          </a:p>
        </p:txBody>
      </p:sp>
    </p:spTree>
    <p:extLst>
      <p:ext uri="{BB962C8B-B14F-4D97-AF65-F5344CB8AC3E}">
        <p14:creationId xmlns:p14="http://schemas.microsoft.com/office/powerpoint/2010/main" val="2880820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40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Yue Tyler Jin</dc:creator>
  <cp:lastModifiedBy>Yue Tyler Jin</cp:lastModifiedBy>
  <cp:revision>4</cp:revision>
  <dcterms:created xsi:type="dcterms:W3CDTF">2018-04-25T07:38:01Z</dcterms:created>
  <dcterms:modified xsi:type="dcterms:W3CDTF">2018-04-25T21:12:28Z</dcterms:modified>
</cp:coreProperties>
</file>