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3EEB6-299C-4A07-8613-46D75331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999C7-2C26-4C63-9C23-DCDD1F46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FDC5B-5F68-47A2-806C-3E1B7E10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3D5A7-8B3D-4760-8FC6-E2AA85F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344EE-495A-4F0D-A450-CE6DAC83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E1F82-9AD1-4E66-98B0-C2CBB12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5AD3B-E6B1-4331-B535-049109CA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D1A15-5B8F-4E95-B13A-C500B8AA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378B2-2887-48C2-AACC-D32E401D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84312-76F6-4266-B17D-A3190523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AE8BE-3654-435A-91AE-A9E53F85C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A9B59-00E2-481D-BEB6-2D203FB25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E7C2D-F4F9-4F83-B55C-E08F6F53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651C5-294B-4221-992F-AEA6CBE4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E88A5-E670-4BB7-8DAD-E73A635F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1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AACB-D8DE-415D-BB02-E9C4F5B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79F80-2FEF-406F-A4E2-52144DE0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C2C4D-485E-4C12-AC40-D293DDFA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B62-C553-4DCF-B388-35EE486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691C9-6C90-4A3F-9570-4F746E8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B55E-9051-4313-B310-88D4F5A9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FDDE4-58F6-4628-AE4F-428D6771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AAACC-BD9E-47FA-8984-EA27267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2D5D8-5099-4BEF-BABB-58E977EE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E5AC0-7141-44EA-81CA-1D04817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F1BF-1F3C-42B0-A3E3-313E3C37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6281-CC57-4768-8FB3-E066A8F7E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46A22-5554-4D5A-8505-0ABE65BB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0FEB2-3C2D-4BEE-8232-CCD838BD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B477E-D5DD-46E2-B360-0828933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D1EE3-F345-42FC-8234-C18420CB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49FB4-8A73-4F72-A29B-01E7A163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25F28-64C1-44DB-A42D-230F5ACC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8470D-D680-45C3-8059-CCF16BDA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9FCD9B-F089-4D3F-AEBA-FC255B73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46633-3249-47AB-BAA2-84CDC00E1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15466-9578-41EB-8A2B-C2195AB2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9E4AA-D264-4B0A-8849-B396ECA4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532B4-F533-4EBE-B08A-402D47B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99D2-19F2-47D7-95BE-0B41F82D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98AB98-D9FE-4449-961B-46668E08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E2A25-3DBD-48C2-9720-898869AD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64EA1E-E990-4E05-B5A6-189B1EA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3C59B-3267-4A47-8813-F921517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95A9F-CE93-4406-9542-8DEB9312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6901C-18C6-4C1B-AA16-FD663251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F399-0B4B-45EE-A99F-7D7A69A9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4C787-AC77-4E67-A3FE-8040D26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46105-D617-46B6-AF9E-18C331D4C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B372A-4B1E-4E89-9A2F-83CC5937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04484-6A92-40CE-8225-5F30177F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29782-0EA6-4342-87C1-B156053A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AB14-DBD0-4B81-9327-C855EA0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2AE5C-20BA-418F-B0BC-11ED21F2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CF9BC-A948-45BA-9EBA-0A1DA229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5D6F8-0E85-4D02-995D-873D2BE8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08B22-D6A7-49A7-8645-0378FB7D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41FA-07A0-4D56-A71B-EC315434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26834-293F-4402-BFEC-BE4AC6F3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3438D-3EE3-40BC-A4F1-0A7B7349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49A0F-F12D-4F2C-92FD-34825038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2714-6774-47F6-AB91-A9C1B98198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42E6-426B-4174-B4FE-0875B08E5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E248C-B5E4-4D24-AD50-C91DC4417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2E32-ACC9-46AC-99B8-247062BFE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B ìì´ì½ì ëí ì´ë¯¸ì§ ê²ìê²°ê³¼">
            <a:extLst>
              <a:ext uri="{FF2B5EF4-FFF2-40B4-BE49-F238E27FC236}">
                <a16:creationId xmlns:a16="http://schemas.microsoft.com/office/drawing/2014/main" id="{89003BA1-7C8D-4A6B-A8A4-F6DE6F750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85" y="27974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9528E-ABA4-4688-ADF3-A0E85DAAEC16}"/>
              </a:ext>
            </a:extLst>
          </p:cNvPr>
          <p:cNvSpPr txBox="1"/>
          <p:nvPr/>
        </p:nvSpPr>
        <p:spPr>
          <a:xfrm>
            <a:off x="9563619" y="5235815"/>
            <a:ext cx="1715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Database</a:t>
            </a:r>
            <a:endParaRPr lang="ko-KR" altLang="en-US" sz="22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66C176-A5BA-4FEC-9285-C8AB55F1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96563"/>
              </p:ext>
            </p:extLst>
          </p:nvPr>
        </p:nvGraphicFramePr>
        <p:xfrm>
          <a:off x="9293105" y="1191298"/>
          <a:ext cx="19863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27">
                  <a:extLst>
                    <a:ext uri="{9D8B030D-6E8A-4147-A177-3AD203B41FA5}">
                      <a16:colId xmlns:a16="http://schemas.microsoft.com/office/drawing/2014/main" val="308622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5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t_book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8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t_rentInfo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0095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12252A-5CD3-4C6F-9186-02FFBE83E5C3}"/>
              </a:ext>
            </a:extLst>
          </p:cNvPr>
          <p:cNvSpPr/>
          <p:nvPr/>
        </p:nvSpPr>
        <p:spPr>
          <a:xfrm>
            <a:off x="386573" y="855675"/>
            <a:ext cx="1986327" cy="5285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C67B8-650B-43A8-91AA-E5A975D30CCC}"/>
              </a:ext>
            </a:extLst>
          </p:cNvPr>
          <p:cNvSpPr txBox="1"/>
          <p:nvPr/>
        </p:nvSpPr>
        <p:spPr>
          <a:xfrm>
            <a:off x="872202" y="336216"/>
            <a:ext cx="101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User</a:t>
            </a:r>
            <a:endParaRPr lang="ko-KR" altLang="en-US" sz="3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E4306D-4F0B-47C4-8157-69D512C7D4C1}"/>
              </a:ext>
            </a:extLst>
          </p:cNvPr>
          <p:cNvSpPr/>
          <p:nvPr/>
        </p:nvSpPr>
        <p:spPr>
          <a:xfrm>
            <a:off x="2941907" y="1776073"/>
            <a:ext cx="1775953" cy="35999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C366EC-FA56-4DCF-BEFC-0D4C9C5317BC}"/>
              </a:ext>
            </a:extLst>
          </p:cNvPr>
          <p:cNvSpPr/>
          <p:nvPr/>
        </p:nvSpPr>
        <p:spPr>
          <a:xfrm>
            <a:off x="4925072" y="1932978"/>
            <a:ext cx="1775953" cy="172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A34632-1AC4-4EE3-8694-FC921184CB79}"/>
              </a:ext>
            </a:extLst>
          </p:cNvPr>
          <p:cNvSpPr/>
          <p:nvPr/>
        </p:nvSpPr>
        <p:spPr>
          <a:xfrm>
            <a:off x="7037768" y="1932978"/>
            <a:ext cx="1775953" cy="1724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4AAC6-58D5-4568-B331-7D422EB62D92}"/>
              </a:ext>
            </a:extLst>
          </p:cNvPr>
          <p:cNvSpPr txBox="1"/>
          <p:nvPr/>
        </p:nvSpPr>
        <p:spPr>
          <a:xfrm>
            <a:off x="3031153" y="1238596"/>
            <a:ext cx="1920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Service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B06DA-7FFB-4054-9E2E-A0CD6A9C4C9C}"/>
              </a:ext>
            </a:extLst>
          </p:cNvPr>
          <p:cNvSpPr txBox="1"/>
          <p:nvPr/>
        </p:nvSpPr>
        <p:spPr>
          <a:xfrm>
            <a:off x="5254149" y="1407503"/>
            <a:ext cx="1920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DAO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D576E6-6126-464A-88AE-655F552D38A5}"/>
              </a:ext>
            </a:extLst>
          </p:cNvPr>
          <p:cNvSpPr txBox="1"/>
          <p:nvPr/>
        </p:nvSpPr>
        <p:spPr>
          <a:xfrm>
            <a:off x="7407710" y="1405318"/>
            <a:ext cx="1920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VO</a:t>
            </a:r>
            <a:endParaRPr lang="ko-KR" altLang="en-US" sz="3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969010-0604-4ED4-A4AA-4EC88A70E66F}"/>
              </a:ext>
            </a:extLst>
          </p:cNvPr>
          <p:cNvSpPr/>
          <p:nvPr/>
        </p:nvSpPr>
        <p:spPr>
          <a:xfrm>
            <a:off x="5254149" y="2112579"/>
            <a:ext cx="1162417" cy="4051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8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3A7213-2E59-4D38-8BC2-3EE58317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60" y="-41732"/>
            <a:ext cx="9378280" cy="69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8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D1A2B328-1AC8-401C-8B13-ADDE022B9AF3}"/>
              </a:ext>
            </a:extLst>
          </p:cNvPr>
          <p:cNvGrpSpPr/>
          <p:nvPr/>
        </p:nvGrpSpPr>
        <p:grpSpPr>
          <a:xfrm>
            <a:off x="1348021" y="308710"/>
            <a:ext cx="9294915" cy="6240579"/>
            <a:chOff x="209885" y="274754"/>
            <a:chExt cx="9294915" cy="62405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0BF1BED-E8C4-42EA-9BB7-E10361A0082A}"/>
                </a:ext>
              </a:extLst>
            </p:cNvPr>
            <p:cNvSpPr/>
            <p:nvPr/>
          </p:nvSpPr>
          <p:spPr>
            <a:xfrm>
              <a:off x="2062480" y="853649"/>
              <a:ext cx="7442320" cy="5067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6BF30D-F93B-486F-8385-E2FE0B21A25F}"/>
                </a:ext>
              </a:extLst>
            </p:cNvPr>
            <p:cNvSpPr/>
            <p:nvPr/>
          </p:nvSpPr>
          <p:spPr>
            <a:xfrm>
              <a:off x="220045" y="2274903"/>
              <a:ext cx="994816" cy="10770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E4CFDC-FBC7-426F-9F31-5B0A6DE37E5F}"/>
                </a:ext>
              </a:extLst>
            </p:cNvPr>
            <p:cNvSpPr/>
            <p:nvPr/>
          </p:nvSpPr>
          <p:spPr>
            <a:xfrm>
              <a:off x="209885" y="2002390"/>
              <a:ext cx="623351" cy="245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User</a:t>
              </a:r>
              <a:endParaRPr lang="ko-KR" altLang="en-US" sz="12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A5C00B4-90BF-4FD8-9F63-749353E0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79" y="2431601"/>
              <a:ext cx="800100" cy="6762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E5CD2C-669E-4970-9E42-0514AF3D21C4}"/>
                </a:ext>
              </a:extLst>
            </p:cNvPr>
            <p:cNvSpPr txBox="1"/>
            <p:nvPr/>
          </p:nvSpPr>
          <p:spPr>
            <a:xfrm>
              <a:off x="474563" y="3010906"/>
              <a:ext cx="781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User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8B1945-9FF3-4A8A-8724-DAB7BC41065C}"/>
                </a:ext>
              </a:extLst>
            </p:cNvPr>
            <p:cNvSpPr/>
            <p:nvPr/>
          </p:nvSpPr>
          <p:spPr>
            <a:xfrm>
              <a:off x="2037849" y="535000"/>
              <a:ext cx="2125242" cy="284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Book Management System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4C244C-EE4C-47C2-8D87-46DE66724BB8}"/>
                </a:ext>
              </a:extLst>
            </p:cNvPr>
            <p:cNvSpPr/>
            <p:nvPr/>
          </p:nvSpPr>
          <p:spPr>
            <a:xfrm>
              <a:off x="2238549" y="1328684"/>
              <a:ext cx="1650157" cy="43812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CEB6B5-3CC6-4FD6-AC51-F8A1B1DD1079}"/>
                </a:ext>
              </a:extLst>
            </p:cNvPr>
            <p:cNvSpPr/>
            <p:nvPr/>
          </p:nvSpPr>
          <p:spPr>
            <a:xfrm>
              <a:off x="2221434" y="1043967"/>
              <a:ext cx="554012" cy="254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UI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6AA932-F26A-4231-BB04-57528C2B7E74}"/>
                </a:ext>
              </a:extLst>
            </p:cNvPr>
            <p:cNvSpPr/>
            <p:nvPr/>
          </p:nvSpPr>
          <p:spPr>
            <a:xfrm>
              <a:off x="2479997" y="1475309"/>
              <a:ext cx="1062832" cy="22511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AddBook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6B90CD-0711-47E6-90E4-A0D79AE465E5}"/>
                </a:ext>
              </a:extLst>
            </p:cNvPr>
            <p:cNvSpPr/>
            <p:nvPr/>
          </p:nvSpPr>
          <p:spPr>
            <a:xfrm>
              <a:off x="2475215" y="1865703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BookList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1AC60F-36D9-42FE-BCCE-FE20C8C61F93}"/>
                </a:ext>
              </a:extLst>
            </p:cNvPr>
            <p:cNvSpPr/>
            <p:nvPr/>
          </p:nvSpPr>
          <p:spPr>
            <a:xfrm>
              <a:off x="2488002" y="2257787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MemberList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2FC0EC-A783-49B3-B7F3-116547F5CDA1}"/>
                </a:ext>
              </a:extLst>
            </p:cNvPr>
            <p:cNvSpPr/>
            <p:nvPr/>
          </p:nvSpPr>
          <p:spPr>
            <a:xfrm>
              <a:off x="2477606" y="3041955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Borrow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C46A1AC-F76A-45CF-8A33-13447E98CD71}"/>
                </a:ext>
              </a:extLst>
            </p:cNvPr>
            <p:cNvSpPr/>
            <p:nvPr/>
          </p:nvSpPr>
          <p:spPr>
            <a:xfrm>
              <a:off x="2472824" y="3434039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DeleteBook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861B983-BB63-43C7-ADE5-7E4F7294187F}"/>
                </a:ext>
              </a:extLst>
            </p:cNvPr>
            <p:cNvSpPr/>
            <p:nvPr/>
          </p:nvSpPr>
          <p:spPr>
            <a:xfrm>
              <a:off x="2495175" y="5394463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Exit</a:t>
              </a:r>
              <a:endParaRPr lang="ko-KR" altLang="en-US" sz="12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F875FA-EC80-4178-8480-318A714F70A6}"/>
                </a:ext>
              </a:extLst>
            </p:cNvPr>
            <p:cNvSpPr/>
            <p:nvPr/>
          </p:nvSpPr>
          <p:spPr>
            <a:xfrm>
              <a:off x="2485611" y="3826123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FindMember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01095C-77D1-49C1-A360-E57E999040EA}"/>
                </a:ext>
              </a:extLst>
            </p:cNvPr>
            <p:cNvSpPr/>
            <p:nvPr/>
          </p:nvSpPr>
          <p:spPr>
            <a:xfrm>
              <a:off x="2492784" y="5002375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FindBook</a:t>
              </a:r>
              <a:endParaRPr lang="ko-KR" altLang="en-US" sz="12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F66A50A-71A2-46E8-9129-FAAEF02E196C}"/>
                </a:ext>
              </a:extLst>
            </p:cNvPr>
            <p:cNvSpPr/>
            <p:nvPr/>
          </p:nvSpPr>
          <p:spPr>
            <a:xfrm>
              <a:off x="2490393" y="4218207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ReturnBook</a:t>
              </a:r>
              <a:endParaRPr lang="ko-KR" altLang="en-US" sz="12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BDDBF39-143F-45BA-B7DC-49F9CB910C23}"/>
                </a:ext>
              </a:extLst>
            </p:cNvPr>
            <p:cNvSpPr/>
            <p:nvPr/>
          </p:nvSpPr>
          <p:spPr>
            <a:xfrm>
              <a:off x="2497566" y="4610291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SignUp</a:t>
              </a:r>
              <a:endParaRPr lang="ko-KR" altLang="en-US" sz="12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4A10016-BCC7-47EF-8B47-6B82FDF52EBC}"/>
                </a:ext>
              </a:extLst>
            </p:cNvPr>
            <p:cNvSpPr/>
            <p:nvPr/>
          </p:nvSpPr>
          <p:spPr>
            <a:xfrm>
              <a:off x="2499958" y="2649871"/>
              <a:ext cx="1062000" cy="22680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Login</a:t>
              </a:r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FE5A33-AEDD-4B95-9EB8-05B1ED07EFB1}"/>
                </a:ext>
              </a:extLst>
            </p:cNvPr>
            <p:cNvSpPr txBox="1"/>
            <p:nvPr/>
          </p:nvSpPr>
          <p:spPr>
            <a:xfrm>
              <a:off x="1298051" y="2584375"/>
              <a:ext cx="99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메뉴 선택</a:t>
              </a:r>
            </a:p>
          </p:txBody>
        </p:sp>
        <p:pic>
          <p:nvPicPr>
            <p:cNvPr id="1030" name="Picture 6" descr="java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DF1719AD-FB53-4A89-9A1B-810E7EE68B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0" t="2549" r="20256" b="2793"/>
            <a:stretch/>
          </p:blipFill>
          <p:spPr bwMode="auto">
            <a:xfrm>
              <a:off x="4204944" y="274754"/>
              <a:ext cx="464333" cy="533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B4B848A1-DDA9-4D78-AD6E-B6C66C34E1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84990" y="4097678"/>
              <a:ext cx="2682314" cy="1380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19605413-DDFC-47AB-9696-99B24FB6BD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09558" y="4856001"/>
              <a:ext cx="428652" cy="137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375A0AC8-D0E9-4439-851D-60B61F2E65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2589" y="4462946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B470987E-5681-444A-AFEA-C345498A77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1701" y="4070304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40D72E4C-798A-4402-80CA-BF672CDCC0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3223" y="3668813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603F5E10-E46E-4FB5-A7C3-ACD3CDD05B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1394" y="3253776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F31D5C68-13DA-47F7-A23A-09D524F270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2276" y="2866010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2C04D942-14C8-47B0-94CB-25FD5BC4ED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3617" y="2483955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22A0741B-D7DF-4CBD-8724-34AE58AD3B0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1820" y="2080249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E2854199-5F08-408D-A4E8-A5DF249CE1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2204" y="1708146"/>
              <a:ext cx="387370" cy="142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988077DE-121C-4324-8528-106FA93AF99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597" y="1582861"/>
              <a:ext cx="125400" cy="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C5B581F9-4CCB-4A99-9A78-AF3ADD50AA5D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61" y="2813425"/>
              <a:ext cx="1142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3A204C8-4E46-4577-972F-E3C2CDEC31B0}"/>
                </a:ext>
              </a:extLst>
            </p:cNvPr>
            <p:cNvSpPr/>
            <p:nvPr/>
          </p:nvSpPr>
          <p:spPr>
            <a:xfrm>
              <a:off x="4943534" y="2628419"/>
              <a:ext cx="1480142" cy="19073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6D847A9-EB60-4703-ACAA-5DAF44AEED29}"/>
                </a:ext>
              </a:extLst>
            </p:cNvPr>
            <p:cNvSpPr/>
            <p:nvPr/>
          </p:nvSpPr>
          <p:spPr>
            <a:xfrm>
              <a:off x="4919456" y="2332251"/>
              <a:ext cx="930565" cy="26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Service</a:t>
              </a:r>
              <a:endParaRPr lang="ko-KR" altLang="en-US" sz="1200" b="1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7546A4D-3E0E-483D-8C26-44B4A8842E21}"/>
                </a:ext>
              </a:extLst>
            </p:cNvPr>
            <p:cNvSpPr/>
            <p:nvPr/>
          </p:nvSpPr>
          <p:spPr>
            <a:xfrm>
              <a:off x="5209655" y="2908126"/>
              <a:ext cx="1080612" cy="31010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BookService</a:t>
              </a:r>
              <a:endParaRPr lang="ko-KR" altLang="en-US" sz="12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EA60C87-D86B-4B9E-AE95-643ED7D11810}"/>
                </a:ext>
              </a:extLst>
            </p:cNvPr>
            <p:cNvSpPr/>
            <p:nvPr/>
          </p:nvSpPr>
          <p:spPr>
            <a:xfrm>
              <a:off x="5206035" y="3988158"/>
              <a:ext cx="1080612" cy="31010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UserService</a:t>
              </a:r>
              <a:endParaRPr lang="ko-KR" altLang="en-US" sz="12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9A5DCC8-74A3-49DC-B2B8-8134645EB88F}"/>
                </a:ext>
              </a:extLst>
            </p:cNvPr>
            <p:cNvSpPr/>
            <p:nvPr/>
          </p:nvSpPr>
          <p:spPr>
            <a:xfrm>
              <a:off x="7558385" y="2621474"/>
              <a:ext cx="1370176" cy="19073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A9A5EBC-5928-4257-B76C-6DCF933B067F}"/>
                </a:ext>
              </a:extLst>
            </p:cNvPr>
            <p:cNvSpPr/>
            <p:nvPr/>
          </p:nvSpPr>
          <p:spPr>
            <a:xfrm>
              <a:off x="7548225" y="2320014"/>
              <a:ext cx="925733" cy="269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DAO</a:t>
              </a:r>
              <a:endParaRPr lang="ko-KR" altLang="en-US" sz="12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F1EE9B7-91A1-48EF-9976-5AEC038FC812}"/>
                </a:ext>
              </a:extLst>
            </p:cNvPr>
            <p:cNvSpPr/>
            <p:nvPr/>
          </p:nvSpPr>
          <p:spPr>
            <a:xfrm>
              <a:off x="7686722" y="2840477"/>
              <a:ext cx="1080000" cy="511470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BookDAO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9EC62E0-F271-422A-9A2F-8BD19A5D9F8E}"/>
                </a:ext>
              </a:extLst>
            </p:cNvPr>
            <p:cNvSpPr/>
            <p:nvPr/>
          </p:nvSpPr>
          <p:spPr>
            <a:xfrm>
              <a:off x="7718540" y="3826123"/>
              <a:ext cx="1080000" cy="49643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UserDAO</a:t>
              </a:r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7737CD8-1EA2-4D89-AAF6-CD984CB35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647" y="3073528"/>
              <a:ext cx="140007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B32FBE6D-91F2-4521-8FB5-9EDF2243F6B3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 flipV="1">
              <a:off x="6302599" y="4074340"/>
              <a:ext cx="1415941" cy="62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B36E5B8-93BC-4E4C-82B4-CFD867A0A71C}"/>
                </a:ext>
              </a:extLst>
            </p:cNvPr>
            <p:cNvSpPr/>
            <p:nvPr/>
          </p:nvSpPr>
          <p:spPr>
            <a:xfrm>
              <a:off x="6500569" y="1379932"/>
              <a:ext cx="925478" cy="8850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EC9FE07-C75E-414F-9D0A-C3EF9D59F32B}"/>
                </a:ext>
              </a:extLst>
            </p:cNvPr>
            <p:cNvSpPr/>
            <p:nvPr/>
          </p:nvSpPr>
          <p:spPr>
            <a:xfrm>
              <a:off x="6500569" y="1170347"/>
              <a:ext cx="512172" cy="2075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VO</a:t>
              </a:r>
              <a:endParaRPr lang="ko-KR" altLang="en-US" sz="1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3FF2DD9-0C1C-4489-B2CE-3C3006344252}"/>
                </a:ext>
              </a:extLst>
            </p:cNvPr>
            <p:cNvSpPr/>
            <p:nvPr/>
          </p:nvSpPr>
          <p:spPr>
            <a:xfrm>
              <a:off x="6545662" y="1504442"/>
              <a:ext cx="824394" cy="27067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BookVO</a:t>
              </a:r>
              <a:endParaRPr lang="ko-KR" altLang="en-US" sz="1000" dirty="0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BF12CC5D-1E42-48B5-BC39-66A6101CDBEE}"/>
                </a:ext>
              </a:extLst>
            </p:cNvPr>
            <p:cNvSpPr/>
            <p:nvPr/>
          </p:nvSpPr>
          <p:spPr>
            <a:xfrm>
              <a:off x="6545662" y="1877377"/>
              <a:ext cx="824394" cy="27067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UserVO</a:t>
              </a:r>
              <a:endParaRPr lang="ko-KR" altLang="en-US" sz="1000" dirty="0"/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FC02C487-20A4-4885-BC2D-0EBA8D22A467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rot="5400000" flipH="1" flipV="1">
              <a:off x="4881108" y="3246614"/>
              <a:ext cx="511980" cy="145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C5403E10-9A38-470F-A975-71748B29BFF9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rot="16200000" flipH="1">
              <a:off x="4855845" y="3793022"/>
              <a:ext cx="561884" cy="138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65EA1A1A-A5F5-46AE-ADBD-F3C66099E8C9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57" y="1587864"/>
              <a:ext cx="477823" cy="19719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66EF6B4E-5C89-48A4-AD31-E4DF69657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37215" y="1943459"/>
              <a:ext cx="500842" cy="15928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06364848-A860-4E2E-A513-81B523F1C7A7}"/>
                </a:ext>
              </a:extLst>
            </p:cNvPr>
            <p:cNvCxnSpPr/>
            <p:nvPr/>
          </p:nvCxnSpPr>
          <p:spPr>
            <a:xfrm>
              <a:off x="3550002" y="2299899"/>
              <a:ext cx="487715" cy="12599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EE9896C0-7813-42A7-8918-379FEFCA7047}"/>
                </a:ext>
              </a:extLst>
            </p:cNvPr>
            <p:cNvCxnSpPr>
              <a:cxnSpLocks/>
            </p:cNvCxnSpPr>
            <p:nvPr/>
          </p:nvCxnSpPr>
          <p:spPr>
            <a:xfrm>
              <a:off x="3561958" y="2756747"/>
              <a:ext cx="466699" cy="5764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785213C3-6DD5-4333-A44C-19CCC7701515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09" y="3150252"/>
              <a:ext cx="500842" cy="1980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77C60D19-A86E-40FD-8A93-5FF51A2DF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824" y="3344091"/>
              <a:ext cx="509927" cy="2291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6292AA35-07A4-45C2-9A9A-7625FD31394E}"/>
                </a:ext>
              </a:extLst>
            </p:cNvPr>
            <p:cNvCxnSpPr/>
            <p:nvPr/>
          </p:nvCxnSpPr>
          <p:spPr>
            <a:xfrm flipV="1">
              <a:off x="3547611" y="3384696"/>
              <a:ext cx="480378" cy="563291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A01FCAAA-0CC0-42CF-8DE1-4E25D1C69550}"/>
                </a:ext>
              </a:extLst>
            </p:cNvPr>
            <p:cNvCxnSpPr/>
            <p:nvPr/>
          </p:nvCxnSpPr>
          <p:spPr>
            <a:xfrm flipV="1">
              <a:off x="3552393" y="3427078"/>
              <a:ext cx="477344" cy="913925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72767BC4-1512-42EF-ABDA-B863874F70A4}"/>
                </a:ext>
              </a:extLst>
            </p:cNvPr>
            <p:cNvCxnSpPr/>
            <p:nvPr/>
          </p:nvCxnSpPr>
          <p:spPr>
            <a:xfrm flipV="1">
              <a:off x="3559566" y="3547641"/>
              <a:ext cx="470171" cy="1247338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E9D52B2-0C87-4F68-9AA5-D741BD7F5049}"/>
                </a:ext>
              </a:extLst>
            </p:cNvPr>
            <p:cNvCxnSpPr/>
            <p:nvPr/>
          </p:nvCxnSpPr>
          <p:spPr>
            <a:xfrm flipV="1">
              <a:off x="3554784" y="3555963"/>
              <a:ext cx="481046" cy="15954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DFDDD41-C901-4776-B23D-F2CCEDEDEA4B}"/>
                </a:ext>
              </a:extLst>
            </p:cNvPr>
            <p:cNvSpPr txBox="1"/>
            <p:nvPr/>
          </p:nvSpPr>
          <p:spPr>
            <a:xfrm>
              <a:off x="4707259" y="6158221"/>
              <a:ext cx="1335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프로그램 종료</a:t>
              </a:r>
              <a:endParaRPr lang="ko-KR" altLang="en-US" sz="1100" dirty="0"/>
            </a:p>
          </p:txBody>
        </p:sp>
        <p:cxnSp>
          <p:nvCxnSpPr>
            <p:cNvPr id="181" name="연결선: 꺾임 180">
              <a:extLst>
                <a:ext uri="{FF2B5EF4-FFF2-40B4-BE49-F238E27FC236}">
                  <a16:creationId xmlns:a16="http://schemas.microsoft.com/office/drawing/2014/main" id="{EE49EF9A-1AB5-4971-B61E-66F0FFE77FDC}"/>
                </a:ext>
              </a:extLst>
            </p:cNvPr>
            <p:cNvCxnSpPr>
              <a:cxnSpLocks/>
            </p:cNvCxnSpPr>
            <p:nvPr/>
          </p:nvCxnSpPr>
          <p:spPr>
            <a:xfrm>
              <a:off x="3559852" y="5487740"/>
              <a:ext cx="1161846" cy="8114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E6DFE065-F1B9-495D-919F-FE54926A6552}"/>
                </a:ext>
              </a:extLst>
            </p:cNvPr>
            <p:cNvCxnSpPr>
              <a:cxnSpLocks/>
            </p:cNvCxnSpPr>
            <p:nvPr/>
          </p:nvCxnSpPr>
          <p:spPr>
            <a:xfrm>
              <a:off x="3891584" y="3559838"/>
              <a:ext cx="1172957" cy="2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37DEC245-2AB1-411B-8ADC-790BE49D03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1680" y="4551937"/>
              <a:ext cx="7477763" cy="1940304"/>
            </a:xfrm>
            <a:prstGeom prst="bentConnector3">
              <a:avLst>
                <a:gd name="adj1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화살표 연결선 1041">
              <a:extLst>
                <a:ext uri="{FF2B5EF4-FFF2-40B4-BE49-F238E27FC236}">
                  <a16:creationId xmlns:a16="http://schemas.microsoft.com/office/drawing/2014/main" id="{4D023015-9282-4AA1-8AA8-3AE08EF8FCD6}"/>
                </a:ext>
              </a:extLst>
            </p:cNvPr>
            <p:cNvCxnSpPr/>
            <p:nvPr/>
          </p:nvCxnSpPr>
          <p:spPr>
            <a:xfrm flipV="1">
              <a:off x="741679" y="3344742"/>
              <a:ext cx="0" cy="3147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BB6CC68-4B94-4FD6-81F0-719EC0B43E3C}"/>
                </a:ext>
              </a:extLst>
            </p:cNvPr>
            <p:cNvSpPr txBox="1"/>
            <p:nvPr/>
          </p:nvSpPr>
          <p:spPr>
            <a:xfrm>
              <a:off x="6792292" y="6253723"/>
              <a:ext cx="1663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데이터 값 출력</a:t>
              </a: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3FB2F5F-99D3-41E8-ABC9-0D08323B17D2}"/>
                </a:ext>
              </a:extLst>
            </p:cNvPr>
            <p:cNvSpPr/>
            <p:nvPr/>
          </p:nvSpPr>
          <p:spPr>
            <a:xfrm>
              <a:off x="4154827" y="3183016"/>
              <a:ext cx="575499" cy="3078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VO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873B39-F8A0-455A-9F08-A709DCFDFC4D}"/>
                </a:ext>
              </a:extLst>
            </p:cNvPr>
            <p:cNvSpPr txBox="1"/>
            <p:nvPr/>
          </p:nvSpPr>
          <p:spPr>
            <a:xfrm>
              <a:off x="3986080" y="2721399"/>
              <a:ext cx="9480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해당 서비스 호출</a:t>
              </a: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D839E3AA-8209-487C-878E-897218A3B12D}"/>
                </a:ext>
              </a:extLst>
            </p:cNvPr>
            <p:cNvGrpSpPr/>
            <p:nvPr/>
          </p:nvGrpSpPr>
          <p:grpSpPr>
            <a:xfrm>
              <a:off x="4136896" y="3609332"/>
              <a:ext cx="999826" cy="307803"/>
              <a:chOff x="4147479" y="3834256"/>
              <a:chExt cx="999826" cy="307803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094AB25F-3704-4D8D-B897-A61F28616454}"/>
                  </a:ext>
                </a:extLst>
              </p:cNvPr>
              <p:cNvSpPr/>
              <p:nvPr/>
            </p:nvSpPr>
            <p:spPr>
              <a:xfrm>
                <a:off x="4166485" y="3834256"/>
                <a:ext cx="575499" cy="3078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428D518-8CA0-49BA-ABEE-47B959BB4F63}"/>
                  </a:ext>
                </a:extLst>
              </p:cNvPr>
              <p:cNvSpPr txBox="1"/>
              <p:nvPr/>
            </p:nvSpPr>
            <p:spPr>
              <a:xfrm>
                <a:off x="4147479" y="3851638"/>
                <a:ext cx="9998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solidFill>
                      <a:schemeClr val="bg1"/>
                    </a:solidFill>
                  </a:rPr>
                  <a:t>입력값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2280EBA-C545-44F4-82F2-97663D94206A}"/>
                </a:ext>
              </a:extLst>
            </p:cNvPr>
            <p:cNvSpPr/>
            <p:nvPr/>
          </p:nvSpPr>
          <p:spPr>
            <a:xfrm>
              <a:off x="6694908" y="3217781"/>
              <a:ext cx="575499" cy="3078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VO</a:t>
              </a:r>
              <a:endParaRPr lang="ko-KR" altLang="en-US" sz="1200" dirty="0"/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16CFE33-DA6F-4724-9765-3A59968B727B}"/>
                </a:ext>
              </a:extLst>
            </p:cNvPr>
            <p:cNvGrpSpPr/>
            <p:nvPr/>
          </p:nvGrpSpPr>
          <p:grpSpPr>
            <a:xfrm>
              <a:off x="6676977" y="3644097"/>
              <a:ext cx="999826" cy="307803"/>
              <a:chOff x="4147479" y="3834256"/>
              <a:chExt cx="999826" cy="307803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C52B5A15-B4EC-4125-B0D3-764E2A66C03E}"/>
                  </a:ext>
                </a:extLst>
              </p:cNvPr>
              <p:cNvSpPr/>
              <p:nvPr/>
            </p:nvSpPr>
            <p:spPr>
              <a:xfrm>
                <a:off x="4166485" y="3834256"/>
                <a:ext cx="575499" cy="30780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46FBCC2-C629-4862-A98F-8999A316A606}"/>
                  </a:ext>
                </a:extLst>
              </p:cNvPr>
              <p:cNvSpPr txBox="1"/>
              <p:nvPr/>
            </p:nvSpPr>
            <p:spPr>
              <a:xfrm>
                <a:off x="4147479" y="3851638"/>
                <a:ext cx="9998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solidFill>
                      <a:schemeClr val="bg1"/>
                    </a:solidFill>
                  </a:rPr>
                  <a:t>입력값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DB9D6AC-9A5B-4A85-9E9E-EA676E4DA069}"/>
                </a:ext>
              </a:extLst>
            </p:cNvPr>
            <p:cNvSpPr txBox="1"/>
            <p:nvPr/>
          </p:nvSpPr>
          <p:spPr>
            <a:xfrm>
              <a:off x="6508630" y="2782088"/>
              <a:ext cx="94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DAO </a:t>
              </a:r>
              <a:r>
                <a:rPr lang="ko-KR" altLang="en-US" sz="1100" dirty="0"/>
                <a:t>호출</a:t>
              </a:r>
            </a:p>
          </p:txBody>
        </p:sp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0562597A-2D1F-4488-9471-05F777D6560E}"/>
                </a:ext>
              </a:extLst>
            </p:cNvPr>
            <p:cNvCxnSpPr/>
            <p:nvPr/>
          </p:nvCxnSpPr>
          <p:spPr>
            <a:xfrm>
              <a:off x="2353787" y="2319892"/>
              <a:ext cx="0" cy="342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9DC668AA-8910-4273-8068-251A371A9A69}"/>
                </a:ext>
              </a:extLst>
            </p:cNvPr>
            <p:cNvSpPr/>
            <p:nvPr/>
          </p:nvSpPr>
          <p:spPr>
            <a:xfrm>
              <a:off x="7833529" y="3111290"/>
              <a:ext cx="786385" cy="19220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BookList</a:t>
              </a:r>
              <a:endParaRPr lang="ko-KR" altLang="en-US" sz="1200" dirty="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C12F13A-3DDD-439F-BE2A-64DD10D0ACEB}"/>
                </a:ext>
              </a:extLst>
            </p:cNvPr>
            <p:cNvSpPr/>
            <p:nvPr/>
          </p:nvSpPr>
          <p:spPr>
            <a:xfrm>
              <a:off x="7865347" y="4083523"/>
              <a:ext cx="786385" cy="19220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UserList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9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BF1BED-E8C4-42EA-9BB7-E10361A0082A}"/>
              </a:ext>
            </a:extLst>
          </p:cNvPr>
          <p:cNvSpPr/>
          <p:nvPr/>
        </p:nvSpPr>
        <p:spPr>
          <a:xfrm>
            <a:off x="2036035" y="895103"/>
            <a:ext cx="7628413" cy="506779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6BF30D-F93B-486F-8385-E2FE0B21A25F}"/>
              </a:ext>
            </a:extLst>
          </p:cNvPr>
          <p:cNvSpPr/>
          <p:nvPr/>
        </p:nvSpPr>
        <p:spPr>
          <a:xfrm>
            <a:off x="220045" y="2274903"/>
            <a:ext cx="994816" cy="107704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4CFDC-FBC7-426F-9F31-5B0A6DE37E5F}"/>
              </a:ext>
            </a:extLst>
          </p:cNvPr>
          <p:cNvSpPr/>
          <p:nvPr/>
        </p:nvSpPr>
        <p:spPr>
          <a:xfrm>
            <a:off x="209885" y="2002390"/>
            <a:ext cx="623351" cy="24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C00B4-90BF-4FD8-9F63-749353E0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9" y="2431601"/>
            <a:ext cx="800100" cy="67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E5CD2C-669E-4970-9E42-0514AF3D21C4}"/>
              </a:ext>
            </a:extLst>
          </p:cNvPr>
          <p:cNvSpPr txBox="1"/>
          <p:nvPr/>
        </p:nvSpPr>
        <p:spPr>
          <a:xfrm>
            <a:off x="474563" y="301090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32C3B3-B11B-4662-AB90-21D7C4DD0F10}"/>
              </a:ext>
            </a:extLst>
          </p:cNvPr>
          <p:cNvSpPr/>
          <p:nvPr/>
        </p:nvSpPr>
        <p:spPr>
          <a:xfrm>
            <a:off x="4943534" y="2628419"/>
            <a:ext cx="1480142" cy="1907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1E3A2E-AA4E-4254-96F1-12E11DC67894}"/>
              </a:ext>
            </a:extLst>
          </p:cNvPr>
          <p:cNvSpPr/>
          <p:nvPr/>
        </p:nvSpPr>
        <p:spPr>
          <a:xfrm>
            <a:off x="4919455" y="2332251"/>
            <a:ext cx="930565" cy="26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Service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3EF483-841F-40E8-A6CB-0997A0432336}"/>
              </a:ext>
            </a:extLst>
          </p:cNvPr>
          <p:cNvSpPr/>
          <p:nvPr/>
        </p:nvSpPr>
        <p:spPr>
          <a:xfrm>
            <a:off x="9749736" y="2336192"/>
            <a:ext cx="2139194" cy="20119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AF2E72-BDEA-4314-8F14-5879916E4FCC}"/>
              </a:ext>
            </a:extLst>
          </p:cNvPr>
          <p:cNvSpPr/>
          <p:nvPr/>
        </p:nvSpPr>
        <p:spPr>
          <a:xfrm>
            <a:off x="9741466" y="2014073"/>
            <a:ext cx="927212" cy="29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Database</a:t>
            </a:r>
            <a:endParaRPr lang="ko-KR" altLang="en-US" sz="1200" b="1" dirty="0"/>
          </a:p>
        </p:txBody>
      </p: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A5E34F38-C9B7-4185-9F6F-798D5A19A551}"/>
              </a:ext>
            </a:extLst>
          </p:cNvPr>
          <p:cNvGraphicFramePr>
            <a:graphicFrameLocks noGrp="1"/>
          </p:cNvGraphicFramePr>
          <p:nvPr/>
        </p:nvGraphicFramePr>
        <p:xfrm>
          <a:off x="9913786" y="2597711"/>
          <a:ext cx="178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801">
                  <a:extLst>
                    <a:ext uri="{9D8B030D-6E8A-4147-A177-3AD203B41FA5}">
                      <a16:colId xmlns:a16="http://schemas.microsoft.com/office/drawing/2014/main" val="308622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5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t_book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8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t_rentInfo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009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A588E8-7A92-4E1B-99FE-4AA83EE6F238}"/>
              </a:ext>
            </a:extLst>
          </p:cNvPr>
          <p:cNvSpPr/>
          <p:nvPr/>
        </p:nvSpPr>
        <p:spPr>
          <a:xfrm>
            <a:off x="5209655" y="2908126"/>
            <a:ext cx="1080612" cy="31010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BookService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84A0C9-7BCF-4DF4-9CE8-BCDF824F67A2}"/>
              </a:ext>
            </a:extLst>
          </p:cNvPr>
          <p:cNvSpPr/>
          <p:nvPr/>
        </p:nvSpPr>
        <p:spPr>
          <a:xfrm>
            <a:off x="5209655" y="3462725"/>
            <a:ext cx="1080612" cy="31010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RentService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4576AF-33DB-4AA2-AAB8-122CE5F6ECAA}"/>
              </a:ext>
            </a:extLst>
          </p:cNvPr>
          <p:cNvSpPr/>
          <p:nvPr/>
        </p:nvSpPr>
        <p:spPr>
          <a:xfrm>
            <a:off x="5206035" y="3988158"/>
            <a:ext cx="1080612" cy="31010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UserService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3140F0-9F60-4E6E-AEE7-A4BD9DA50FE8}"/>
              </a:ext>
            </a:extLst>
          </p:cNvPr>
          <p:cNvSpPr/>
          <p:nvPr/>
        </p:nvSpPr>
        <p:spPr>
          <a:xfrm>
            <a:off x="7558385" y="2621474"/>
            <a:ext cx="1361055" cy="1907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7880DF-3A3A-49D0-AD91-C505A2E7D409}"/>
              </a:ext>
            </a:extLst>
          </p:cNvPr>
          <p:cNvSpPr/>
          <p:nvPr/>
        </p:nvSpPr>
        <p:spPr>
          <a:xfrm>
            <a:off x="7548225" y="2320014"/>
            <a:ext cx="925733" cy="26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DAO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076B05-45AC-43DC-BACD-E2EC00EE8723}"/>
              </a:ext>
            </a:extLst>
          </p:cNvPr>
          <p:cNvSpPr/>
          <p:nvPr/>
        </p:nvSpPr>
        <p:spPr>
          <a:xfrm>
            <a:off x="7710280" y="2932461"/>
            <a:ext cx="1080000" cy="3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BookDAO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B96C18-FEEC-4AA6-975A-4B5B136701EC}"/>
              </a:ext>
            </a:extLst>
          </p:cNvPr>
          <p:cNvSpPr/>
          <p:nvPr/>
        </p:nvSpPr>
        <p:spPr>
          <a:xfrm>
            <a:off x="7716641" y="3443222"/>
            <a:ext cx="1080000" cy="3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RentDAO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41AF43-0907-4287-9EB7-DB951BF2B43B}"/>
              </a:ext>
            </a:extLst>
          </p:cNvPr>
          <p:cNvSpPr/>
          <p:nvPr/>
        </p:nvSpPr>
        <p:spPr>
          <a:xfrm>
            <a:off x="7718540" y="3974303"/>
            <a:ext cx="1080000" cy="3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UserDAO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B1945-9FF3-4A8A-8724-DAB7BC41065C}"/>
              </a:ext>
            </a:extLst>
          </p:cNvPr>
          <p:cNvSpPr/>
          <p:nvPr/>
        </p:nvSpPr>
        <p:spPr>
          <a:xfrm>
            <a:off x="2029103" y="617696"/>
            <a:ext cx="2167095" cy="25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Book Management System</a:t>
            </a:r>
            <a:endParaRPr lang="ko-KR" altLang="en-US" sz="12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4C244C-EE4C-47C2-8D87-46DE66724BB8}"/>
              </a:ext>
            </a:extLst>
          </p:cNvPr>
          <p:cNvSpPr/>
          <p:nvPr/>
        </p:nvSpPr>
        <p:spPr>
          <a:xfrm>
            <a:off x="2238549" y="1328684"/>
            <a:ext cx="1650157" cy="43812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CEB6B5-3CC6-4FD6-AC51-F8A1B1DD1079}"/>
              </a:ext>
            </a:extLst>
          </p:cNvPr>
          <p:cNvSpPr/>
          <p:nvPr/>
        </p:nvSpPr>
        <p:spPr>
          <a:xfrm>
            <a:off x="2221434" y="1053695"/>
            <a:ext cx="554012" cy="25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6AA932-F26A-4231-BB04-57528C2B7E74}"/>
              </a:ext>
            </a:extLst>
          </p:cNvPr>
          <p:cNvSpPr/>
          <p:nvPr/>
        </p:nvSpPr>
        <p:spPr>
          <a:xfrm>
            <a:off x="2479997" y="1475309"/>
            <a:ext cx="1062832" cy="22511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AddBook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6B90CD-0711-47E6-90E4-A0D79AE465E5}"/>
              </a:ext>
            </a:extLst>
          </p:cNvPr>
          <p:cNvSpPr/>
          <p:nvPr/>
        </p:nvSpPr>
        <p:spPr>
          <a:xfrm>
            <a:off x="2475215" y="183005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BookList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1AC60F-36D9-42FE-BCCE-FE20C8C61F93}"/>
              </a:ext>
            </a:extLst>
          </p:cNvPr>
          <p:cNvSpPr/>
          <p:nvPr/>
        </p:nvSpPr>
        <p:spPr>
          <a:xfrm>
            <a:off x="2488002" y="218649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MemberList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59730E-E8C5-4518-B960-20E1D845362A}"/>
              </a:ext>
            </a:extLst>
          </p:cNvPr>
          <p:cNvSpPr/>
          <p:nvPr/>
        </p:nvSpPr>
        <p:spPr>
          <a:xfrm>
            <a:off x="2483220" y="254293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RentList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2FC0EC-A783-49B3-B7F3-116547F5CDA1}"/>
              </a:ext>
            </a:extLst>
          </p:cNvPr>
          <p:cNvSpPr/>
          <p:nvPr/>
        </p:nvSpPr>
        <p:spPr>
          <a:xfrm>
            <a:off x="2477606" y="325581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Borrow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46A1AC-F76A-45CF-8A33-13447E98CD71}"/>
              </a:ext>
            </a:extLst>
          </p:cNvPr>
          <p:cNvSpPr/>
          <p:nvPr/>
        </p:nvSpPr>
        <p:spPr>
          <a:xfrm>
            <a:off x="2472824" y="361225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DeleteBook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61B983-BB63-43C7-ADE5-7E4F7294187F}"/>
              </a:ext>
            </a:extLst>
          </p:cNvPr>
          <p:cNvSpPr/>
          <p:nvPr/>
        </p:nvSpPr>
        <p:spPr>
          <a:xfrm>
            <a:off x="2495175" y="5394463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Exit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F875FA-EC80-4178-8480-318A714F70A6}"/>
              </a:ext>
            </a:extLst>
          </p:cNvPr>
          <p:cNvSpPr/>
          <p:nvPr/>
        </p:nvSpPr>
        <p:spPr>
          <a:xfrm>
            <a:off x="2485611" y="396869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FindMember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01095C-77D1-49C1-A360-E57E999040EA}"/>
              </a:ext>
            </a:extLst>
          </p:cNvPr>
          <p:cNvSpPr/>
          <p:nvPr/>
        </p:nvSpPr>
        <p:spPr>
          <a:xfrm>
            <a:off x="2492784" y="503801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FindBook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66A50A-71A2-46E8-9129-FAAEF02E196C}"/>
              </a:ext>
            </a:extLst>
          </p:cNvPr>
          <p:cNvSpPr/>
          <p:nvPr/>
        </p:nvSpPr>
        <p:spPr>
          <a:xfrm>
            <a:off x="2490393" y="432513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ReturnBook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DDBF39-143F-45BA-B7DC-49F9CB910C23}"/>
              </a:ext>
            </a:extLst>
          </p:cNvPr>
          <p:cNvSpPr/>
          <p:nvPr/>
        </p:nvSpPr>
        <p:spPr>
          <a:xfrm>
            <a:off x="2497566" y="468157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SignUp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A10016-BCC7-47EF-8B47-6B82FDF52EBC}"/>
              </a:ext>
            </a:extLst>
          </p:cNvPr>
          <p:cNvSpPr/>
          <p:nvPr/>
        </p:nvSpPr>
        <p:spPr>
          <a:xfrm>
            <a:off x="2499958" y="2899379"/>
            <a:ext cx="1062000" cy="226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Login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3D5FAAD-807C-4BC6-8340-2E08B2C1A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14861" y="2813425"/>
            <a:ext cx="114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FE5A33-AEDD-4B95-9EB8-05B1ED07EFB1}"/>
              </a:ext>
            </a:extLst>
          </p:cNvPr>
          <p:cNvSpPr txBox="1"/>
          <p:nvPr/>
        </p:nvSpPr>
        <p:spPr>
          <a:xfrm>
            <a:off x="1239748" y="2563939"/>
            <a:ext cx="99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메뉴 선택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5B292AC-C183-41FD-B08A-5F97164E228B}"/>
              </a:ext>
            </a:extLst>
          </p:cNvPr>
          <p:cNvCxnSpPr>
            <a:cxnSpLocks/>
          </p:cNvCxnSpPr>
          <p:nvPr/>
        </p:nvCxnSpPr>
        <p:spPr>
          <a:xfrm flipV="1">
            <a:off x="6286647" y="3073528"/>
            <a:ext cx="14000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810EF7-D8E0-45C6-B94F-D8D30EA1BF2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302599" y="3589256"/>
            <a:ext cx="1414042" cy="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977ABF8-7D15-400D-A3AE-95E797DB851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302599" y="4129103"/>
            <a:ext cx="1415941" cy="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4B9293C-26D2-497D-83C0-84EDB2398D4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790280" y="3087261"/>
            <a:ext cx="1123506" cy="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BC3490-3107-4473-894A-1DCA25A70E63}"/>
              </a:ext>
            </a:extLst>
          </p:cNvPr>
          <p:cNvCxnSpPr>
            <a:cxnSpLocks/>
          </p:cNvCxnSpPr>
          <p:nvPr/>
        </p:nvCxnSpPr>
        <p:spPr>
          <a:xfrm flipV="1">
            <a:off x="8790280" y="3575160"/>
            <a:ext cx="1123506" cy="2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8E2A8E8-7A6D-4414-875E-C06E964DF21F}"/>
              </a:ext>
            </a:extLst>
          </p:cNvPr>
          <p:cNvCxnSpPr>
            <a:cxnSpLocks/>
          </p:cNvCxnSpPr>
          <p:nvPr/>
        </p:nvCxnSpPr>
        <p:spPr>
          <a:xfrm flipV="1">
            <a:off x="8790280" y="3948610"/>
            <a:ext cx="1123506" cy="16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java ìì´ì½ì ëí ì´ë¯¸ì§ ê²ìê²°ê³¼">
            <a:extLst>
              <a:ext uri="{FF2B5EF4-FFF2-40B4-BE49-F238E27FC236}">
                <a16:creationId xmlns:a16="http://schemas.microsoft.com/office/drawing/2014/main" id="{DF1719AD-FB53-4A89-9A1B-810E7EE68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549" r="20256" b="2793"/>
          <a:stretch/>
        </p:blipFill>
        <p:spPr bwMode="auto">
          <a:xfrm>
            <a:off x="4257365" y="263932"/>
            <a:ext cx="464333" cy="5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db ìì´ì½ì ëí ì´ë¯¸ì§ ê²ìê²°ê³¼">
            <a:extLst>
              <a:ext uri="{FF2B5EF4-FFF2-40B4-BE49-F238E27FC236}">
                <a16:creationId xmlns:a16="http://schemas.microsoft.com/office/drawing/2014/main" id="{3EFFA9BD-81E9-4146-8E9F-5BC0F665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1" b="94533" l="2500" r="99545">
                        <a14:foregroundMark x1="10227" y1="46089" x2="79318" y2="48728"/>
                        <a14:foregroundMark x1="27500" y1="67107" x2="83977" y2="67861"/>
                        <a14:foregroundMark x1="35568" y1="83223" x2="75568" y2="82375"/>
                        <a14:foregroundMark x1="45455" y1="5561" x2="40795" y2="13007"/>
                        <a14:foregroundMark x1="50114" y1="9237" x2="53295" y2="12535"/>
                        <a14:foregroundMark x1="65909" y1="4713" x2="58182" y2="4901"/>
                        <a14:foregroundMark x1="70795" y1="4713" x2="71023" y2="12818"/>
                        <a14:foregroundMark x1="25682" y1="5184" x2="25227" y2="13761"/>
                        <a14:foregroundMark x1="8523" y1="4807" x2="5341" y2="8106"/>
                        <a14:foregroundMark x1="84773" y1="4713" x2="92500" y2="4713"/>
                        <a14:backgroundMark x1="46818" y1="7729" x2="46023" y2="8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045" y="1700419"/>
            <a:ext cx="520352" cy="62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34B48BD-4A52-49F4-9CCF-D56AB2DE14E1}"/>
              </a:ext>
            </a:extLst>
          </p:cNvPr>
          <p:cNvCxnSpPr>
            <a:cxnSpLocks/>
          </p:cNvCxnSpPr>
          <p:nvPr/>
        </p:nvCxnSpPr>
        <p:spPr>
          <a:xfrm>
            <a:off x="3891584" y="3559838"/>
            <a:ext cx="1278956" cy="1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96804F20-D997-4572-B260-4C205B3C3E15}"/>
              </a:ext>
            </a:extLst>
          </p:cNvPr>
          <p:cNvSpPr/>
          <p:nvPr/>
        </p:nvSpPr>
        <p:spPr>
          <a:xfrm>
            <a:off x="4154827" y="3183016"/>
            <a:ext cx="575499" cy="307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3B7D84B-CAEE-4B1C-973D-9FBB04B7240B}"/>
              </a:ext>
            </a:extLst>
          </p:cNvPr>
          <p:cNvSpPr/>
          <p:nvPr/>
        </p:nvSpPr>
        <p:spPr>
          <a:xfrm>
            <a:off x="6500569" y="1379932"/>
            <a:ext cx="925478" cy="11226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707AC7-2A23-481A-97E1-373ECAA4A28D}"/>
              </a:ext>
            </a:extLst>
          </p:cNvPr>
          <p:cNvSpPr/>
          <p:nvPr/>
        </p:nvSpPr>
        <p:spPr>
          <a:xfrm>
            <a:off x="6500569" y="1170347"/>
            <a:ext cx="512172" cy="20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VO</a:t>
            </a:r>
            <a:endParaRPr lang="ko-KR" altLang="en-US" sz="10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8D9D0B-8409-4845-9FD2-F476CFBF0C2D}"/>
              </a:ext>
            </a:extLst>
          </p:cNvPr>
          <p:cNvSpPr/>
          <p:nvPr/>
        </p:nvSpPr>
        <p:spPr>
          <a:xfrm>
            <a:off x="6545662" y="1504442"/>
            <a:ext cx="824394" cy="2706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BookVO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101AD13-94DC-4E4F-AB18-AA87FDDF5052}"/>
              </a:ext>
            </a:extLst>
          </p:cNvPr>
          <p:cNvSpPr/>
          <p:nvPr/>
        </p:nvSpPr>
        <p:spPr>
          <a:xfrm>
            <a:off x="6547225" y="1795700"/>
            <a:ext cx="824394" cy="2706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RentVO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55E5D6-D36F-453F-B957-0BE1AFF5089F}"/>
              </a:ext>
            </a:extLst>
          </p:cNvPr>
          <p:cNvSpPr/>
          <p:nvPr/>
        </p:nvSpPr>
        <p:spPr>
          <a:xfrm>
            <a:off x="6545662" y="2102540"/>
            <a:ext cx="824394" cy="2706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UserVO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D08548-98A3-49CE-A05C-34ADCDEE80C7}"/>
              </a:ext>
            </a:extLst>
          </p:cNvPr>
          <p:cNvSpPr txBox="1"/>
          <p:nvPr/>
        </p:nvSpPr>
        <p:spPr>
          <a:xfrm>
            <a:off x="3986080" y="2721399"/>
            <a:ext cx="948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 서비스 호출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65C8300-92EE-4FE5-B372-F2CE4D7B143F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1084990" y="4097678"/>
            <a:ext cx="2682314" cy="138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06553B9-61F4-487A-8E72-9D5241C2736F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2209558" y="4868193"/>
            <a:ext cx="428652" cy="137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DA66543D-8C19-49CF-9139-7F35CAD74624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2232589" y="4530002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82755D3-6ABB-442E-A9E3-7610A916A3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1701" y="4204416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2F11AB1-E4E8-439B-ADDC-5A97B261C6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223" y="3821213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11F0B3FF-1612-4E3F-9FEB-B6AE90082D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1394" y="3467136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0DB65D5-5DD5-4758-9951-49BA3CBB6A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2276" y="3170810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18E668EB-EABB-4589-BF03-42CCCBA399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3617" y="2776563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DB2288D9-320C-4F5F-BFCA-61702D7022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2588" y="2407021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A8B9CA1-A180-4A39-A10A-3B578E8724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1820" y="2061961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2190B759-3925-46B8-8390-4F055C6D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2204" y="1695954"/>
            <a:ext cx="387370" cy="142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336A1C8-20B2-4DB4-8E78-0DA0C81D4ED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354597" y="1582861"/>
            <a:ext cx="125400" cy="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B81A21B-6659-4833-9024-3DDD6EC4E32E}"/>
              </a:ext>
            </a:extLst>
          </p:cNvPr>
          <p:cNvCxnSpPr>
            <a:cxnSpLocks/>
          </p:cNvCxnSpPr>
          <p:nvPr/>
        </p:nvCxnSpPr>
        <p:spPr>
          <a:xfrm>
            <a:off x="3552557" y="1587864"/>
            <a:ext cx="477823" cy="1971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id="{21AA69FA-1F95-4131-B6BE-F443788E20C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37215" y="1943459"/>
            <a:ext cx="500842" cy="1592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5094558C-19C2-4294-8AA6-DDCC1FCE0B58}"/>
              </a:ext>
            </a:extLst>
          </p:cNvPr>
          <p:cNvCxnSpPr>
            <a:stCxn id="43" idx="3"/>
          </p:cNvCxnSpPr>
          <p:nvPr/>
        </p:nvCxnSpPr>
        <p:spPr>
          <a:xfrm>
            <a:off x="3550002" y="2299899"/>
            <a:ext cx="487715" cy="1259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연결선: 꺾임 1032">
            <a:extLst>
              <a:ext uri="{FF2B5EF4-FFF2-40B4-BE49-F238E27FC236}">
                <a16:creationId xmlns:a16="http://schemas.microsoft.com/office/drawing/2014/main" id="{90848A88-D25B-4949-8199-1A1F388C4B11}"/>
              </a:ext>
            </a:extLst>
          </p:cNvPr>
          <p:cNvCxnSpPr>
            <a:stCxn id="44" idx="3"/>
          </p:cNvCxnSpPr>
          <p:nvPr/>
        </p:nvCxnSpPr>
        <p:spPr>
          <a:xfrm>
            <a:off x="3545220" y="2656339"/>
            <a:ext cx="492497" cy="914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8B0F9614-ECF1-449E-8B5A-D0547F061CDB}"/>
              </a:ext>
            </a:extLst>
          </p:cNvPr>
          <p:cNvCxnSpPr>
            <a:stCxn id="55" idx="3"/>
          </p:cNvCxnSpPr>
          <p:nvPr/>
        </p:nvCxnSpPr>
        <p:spPr>
          <a:xfrm>
            <a:off x="3561958" y="3012779"/>
            <a:ext cx="466699" cy="57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연결선: 꺾임 1045">
            <a:extLst>
              <a:ext uri="{FF2B5EF4-FFF2-40B4-BE49-F238E27FC236}">
                <a16:creationId xmlns:a16="http://schemas.microsoft.com/office/drawing/2014/main" id="{D2752BF6-D2DD-4D4F-95EE-7FAFEC150A88}"/>
              </a:ext>
            </a:extLst>
          </p:cNvPr>
          <p:cNvCxnSpPr>
            <a:cxnSpLocks/>
          </p:cNvCxnSpPr>
          <p:nvPr/>
        </p:nvCxnSpPr>
        <p:spPr>
          <a:xfrm>
            <a:off x="3543909" y="3363612"/>
            <a:ext cx="481525" cy="192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69087CAD-927D-4E72-8CDA-C97DB9958C2E}"/>
              </a:ext>
            </a:extLst>
          </p:cNvPr>
          <p:cNvCxnSpPr>
            <a:stCxn id="48" idx="3"/>
          </p:cNvCxnSpPr>
          <p:nvPr/>
        </p:nvCxnSpPr>
        <p:spPr>
          <a:xfrm flipV="1">
            <a:off x="3534824" y="3556450"/>
            <a:ext cx="485828" cy="169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연결선: 꺾임 1053">
            <a:extLst>
              <a:ext uri="{FF2B5EF4-FFF2-40B4-BE49-F238E27FC236}">
                <a16:creationId xmlns:a16="http://schemas.microsoft.com/office/drawing/2014/main" id="{535D4B92-83B8-4035-87FF-CC092127B7A6}"/>
              </a:ext>
            </a:extLst>
          </p:cNvPr>
          <p:cNvCxnSpPr>
            <a:stCxn id="50" idx="3"/>
          </p:cNvCxnSpPr>
          <p:nvPr/>
        </p:nvCxnSpPr>
        <p:spPr>
          <a:xfrm flipV="1">
            <a:off x="3547611" y="3518808"/>
            <a:ext cx="480378" cy="563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E3CFF191-6F1F-4FE8-999B-E9DED0724665}"/>
              </a:ext>
            </a:extLst>
          </p:cNvPr>
          <p:cNvCxnSpPr>
            <a:stCxn id="53" idx="3"/>
          </p:cNvCxnSpPr>
          <p:nvPr/>
        </p:nvCxnSpPr>
        <p:spPr>
          <a:xfrm flipV="1">
            <a:off x="3552393" y="3524614"/>
            <a:ext cx="477344" cy="91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B34B4878-1D4D-464F-902D-7A81FC5061BE}"/>
              </a:ext>
            </a:extLst>
          </p:cNvPr>
          <p:cNvCxnSpPr>
            <a:stCxn id="54" idx="3"/>
          </p:cNvCxnSpPr>
          <p:nvPr/>
        </p:nvCxnSpPr>
        <p:spPr>
          <a:xfrm flipV="1">
            <a:off x="3559566" y="3547641"/>
            <a:ext cx="470171" cy="1247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F51BA866-35D3-4457-A6A0-A5323420BC9C}"/>
              </a:ext>
            </a:extLst>
          </p:cNvPr>
          <p:cNvCxnSpPr>
            <a:stCxn id="51" idx="3"/>
          </p:cNvCxnSpPr>
          <p:nvPr/>
        </p:nvCxnSpPr>
        <p:spPr>
          <a:xfrm flipV="1">
            <a:off x="3554784" y="3555963"/>
            <a:ext cx="481046" cy="1595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CAB15596-4B1B-4AE9-80D3-5AD15D7B9EC6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4881108" y="3246614"/>
            <a:ext cx="511980" cy="145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D6FEE39B-A4D3-4D23-A012-77E76127822D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855845" y="3793022"/>
            <a:ext cx="561884" cy="138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61B5353-D796-4621-914F-4CCA151EA622}"/>
              </a:ext>
            </a:extLst>
          </p:cNvPr>
          <p:cNvSpPr txBox="1"/>
          <p:nvPr/>
        </p:nvSpPr>
        <p:spPr>
          <a:xfrm>
            <a:off x="4707259" y="6158221"/>
            <a:ext cx="1335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프로그램 종료</a:t>
            </a:r>
            <a:endParaRPr lang="ko-KR" altLang="en-US" sz="1100" dirty="0"/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2375497-851E-43BE-9E35-5A9290EC4019}"/>
              </a:ext>
            </a:extLst>
          </p:cNvPr>
          <p:cNvCxnSpPr>
            <a:cxnSpLocks/>
          </p:cNvCxnSpPr>
          <p:nvPr/>
        </p:nvCxnSpPr>
        <p:spPr>
          <a:xfrm>
            <a:off x="3559852" y="5487740"/>
            <a:ext cx="1161846" cy="811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E59EDBAC-D057-4EAB-90EE-51F57C82DB71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018017" y="692661"/>
            <a:ext cx="2145811" cy="945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AF49BA32-65D4-49E3-8EB3-D04DCFA74CEF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-531036" y="4600436"/>
            <a:ext cx="3142032" cy="645054"/>
          </a:xfrm>
          <a:prstGeom prst="bentConnector3">
            <a:avLst>
              <a:gd name="adj1" fmla="val 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DC16B743-D398-44A0-AD16-9E5EE91022AD}"/>
              </a:ext>
            </a:extLst>
          </p:cNvPr>
          <p:cNvSpPr txBox="1"/>
          <p:nvPr/>
        </p:nvSpPr>
        <p:spPr>
          <a:xfrm>
            <a:off x="9336117" y="6231477"/>
            <a:ext cx="166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값 출력</a:t>
            </a: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E0C72972-5EF5-4996-8665-95A0487EE6CA}"/>
              </a:ext>
            </a:extLst>
          </p:cNvPr>
          <p:cNvGrpSpPr/>
          <p:nvPr/>
        </p:nvGrpSpPr>
        <p:grpSpPr>
          <a:xfrm>
            <a:off x="4136896" y="3609332"/>
            <a:ext cx="999826" cy="307803"/>
            <a:chOff x="4147479" y="3834256"/>
            <a:chExt cx="999826" cy="307803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32C236B-8104-42E7-AA31-920F7CAF389F}"/>
                </a:ext>
              </a:extLst>
            </p:cNvPr>
            <p:cNvSpPr/>
            <p:nvPr/>
          </p:nvSpPr>
          <p:spPr>
            <a:xfrm>
              <a:off x="4166485" y="3834256"/>
              <a:ext cx="575499" cy="3078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E1123A8-30AE-4814-AA56-69E8C18434F7}"/>
                </a:ext>
              </a:extLst>
            </p:cNvPr>
            <p:cNvSpPr txBox="1"/>
            <p:nvPr/>
          </p:nvSpPr>
          <p:spPr>
            <a:xfrm>
              <a:off x="4147479" y="3851638"/>
              <a:ext cx="99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1"/>
                  </a:solidFill>
                </a:rPr>
                <a:t>입력값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2A8B6B82-40C9-4553-B818-8C841D9176D8}"/>
              </a:ext>
            </a:extLst>
          </p:cNvPr>
          <p:cNvSpPr txBox="1"/>
          <p:nvPr/>
        </p:nvSpPr>
        <p:spPr>
          <a:xfrm>
            <a:off x="8843045" y="2833259"/>
            <a:ext cx="94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접근</a:t>
            </a: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6DF38AA3-6DD3-4058-B21F-D697CE86837E}"/>
              </a:ext>
            </a:extLst>
          </p:cNvPr>
          <p:cNvSpPr/>
          <p:nvPr/>
        </p:nvSpPr>
        <p:spPr>
          <a:xfrm>
            <a:off x="6694908" y="3217781"/>
            <a:ext cx="575499" cy="307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</a:t>
            </a:r>
            <a:endParaRPr lang="ko-KR" altLang="en-US" sz="1200" dirty="0"/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CA6D3C75-AD14-44A3-838D-644386F2BA99}"/>
              </a:ext>
            </a:extLst>
          </p:cNvPr>
          <p:cNvGrpSpPr/>
          <p:nvPr/>
        </p:nvGrpSpPr>
        <p:grpSpPr>
          <a:xfrm>
            <a:off x="6676977" y="3644097"/>
            <a:ext cx="999826" cy="307803"/>
            <a:chOff x="4147479" y="3834256"/>
            <a:chExt cx="999826" cy="307803"/>
          </a:xfrm>
        </p:grpSpPr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A04E4EFD-0C33-4348-A8F7-520C00EEEA1B}"/>
                </a:ext>
              </a:extLst>
            </p:cNvPr>
            <p:cNvSpPr/>
            <p:nvPr/>
          </p:nvSpPr>
          <p:spPr>
            <a:xfrm>
              <a:off x="4166485" y="3834256"/>
              <a:ext cx="575499" cy="3078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42EDAC8-B71A-4A82-B08C-6E4A150E1E83}"/>
                </a:ext>
              </a:extLst>
            </p:cNvPr>
            <p:cNvSpPr txBox="1"/>
            <p:nvPr/>
          </p:nvSpPr>
          <p:spPr>
            <a:xfrm>
              <a:off x="4147479" y="3851638"/>
              <a:ext cx="99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1"/>
                  </a:solidFill>
                </a:rPr>
                <a:t>입력값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8B5DC59C-AF34-421F-9FB1-8890587A2D93}"/>
              </a:ext>
            </a:extLst>
          </p:cNvPr>
          <p:cNvSpPr txBox="1"/>
          <p:nvPr/>
        </p:nvSpPr>
        <p:spPr>
          <a:xfrm>
            <a:off x="6508630" y="2782088"/>
            <a:ext cx="94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DAO </a:t>
            </a:r>
            <a:r>
              <a:rPr lang="ko-KR" altLang="en-US" sz="1100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82527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진솔</dc:creator>
  <cp:lastModifiedBy>유 진솔</cp:lastModifiedBy>
  <cp:revision>65</cp:revision>
  <dcterms:created xsi:type="dcterms:W3CDTF">2019-09-18T01:08:12Z</dcterms:created>
  <dcterms:modified xsi:type="dcterms:W3CDTF">2019-09-19T12:32:21Z</dcterms:modified>
</cp:coreProperties>
</file>