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96" r:id="rId11"/>
    <p:sldId id="405" r:id="rId12"/>
    <p:sldId id="397" r:id="rId13"/>
    <p:sldId id="398" r:id="rId14"/>
    <p:sldId id="401" r:id="rId15"/>
    <p:sldId id="399" r:id="rId16"/>
    <p:sldId id="402" r:id="rId17"/>
    <p:sldId id="404" r:id="rId18"/>
    <p:sldId id="410" r:id="rId19"/>
    <p:sldId id="411" r:id="rId20"/>
    <p:sldId id="400" r:id="rId21"/>
    <p:sldId id="403" r:id="rId22"/>
    <p:sldId id="406" r:id="rId23"/>
    <p:sldId id="414" r:id="rId24"/>
    <p:sldId id="413" r:id="rId25"/>
    <p:sldId id="415" r:id="rId26"/>
    <p:sldId id="416" r:id="rId27"/>
    <p:sldId id="417" r:id="rId28"/>
    <p:sldId id="407" r:id="rId29"/>
    <p:sldId id="408" r:id="rId30"/>
    <p:sldId id="409" r:id="rId31"/>
    <p:sldId id="393" r:id="rId32"/>
    <p:sldId id="3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23B48"/>
    <a:srgbClr val="5D73D1"/>
    <a:srgbClr val="717171"/>
    <a:srgbClr val="00BBD6"/>
    <a:srgbClr val="937963"/>
    <a:srgbClr val="B04233"/>
    <a:srgbClr val="606060"/>
    <a:srgbClr val="6B6B6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47" d="100"/>
          <a:sy n="47" d="100"/>
        </p:scale>
        <p:origin x="58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556C-673B-433B-92D3-B30E3E43F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E60EB9-9EF7-4A3D-B55B-F48BEBBF3D5E}">
      <dgm:prSet phldrT="[텍스트]"/>
      <dgm:spPr>
        <a:solidFill>
          <a:srgbClr val="F23B48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capture_website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캡쳐</a:t>
          </a:r>
        </a:p>
      </dgm:t>
    </dgm:pt>
    <dgm:pt modelId="{6A90220A-D3B2-40BE-9D57-ED489E4E3D7E}" type="par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8B636A2A-BE0C-4145-BEA1-AE92064C6A0A}" type="sib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EBAB9701-3918-4D08-8C6D-15182FE3F33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inception_retrain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학습</a:t>
          </a:r>
        </a:p>
      </dgm:t>
    </dgm:pt>
    <dgm:pt modelId="{37B377A3-03F6-4D0C-87FB-AB0B2B62B002}" type="par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31037C1E-6E98-48DB-835F-1C23C8935BBB}" type="sib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CC9679E7-8AC0-49BD-B3DD-32D2F894D6D4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dir_copy</a:t>
          </a:r>
          <a:r>
            <a:rPr lang="en-US" altLang="ko-KR">
              <a:solidFill>
                <a:schemeClr val="tx1"/>
              </a:solidFill>
            </a:rPr>
            <a:t>() </a:t>
          </a:r>
          <a:r>
            <a:rPr lang="en-US" altLang="ko-KR" dirty="0">
              <a:solidFill>
                <a:schemeClr val="tx1"/>
              </a:solidFill>
            </a:rPr>
            <a:t>– </a:t>
          </a:r>
          <a:r>
            <a:rPr lang="ko-KR" altLang="en-US" dirty="0">
              <a:solidFill>
                <a:schemeClr val="tx1"/>
              </a:solidFill>
            </a:rPr>
            <a:t>학습 결과 백업</a:t>
          </a:r>
        </a:p>
      </dgm:t>
    </dgm:pt>
    <dgm:pt modelId="{BBC078D1-7E7B-434C-9748-B3892224863F}" type="par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B5675528-0FE5-4E96-AC20-5139BABA76F7}" type="sib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74B18B1A-C845-4997-8B33-1909DAA22835}" type="pres">
      <dgm:prSet presAssocID="{68BB556C-673B-433B-92D3-B30E3E43F63A}" presName="Name0" presStyleCnt="0">
        <dgm:presLayoutVars>
          <dgm:chMax val="7"/>
          <dgm:chPref val="7"/>
          <dgm:dir/>
        </dgm:presLayoutVars>
      </dgm:prSet>
      <dgm:spPr/>
    </dgm:pt>
    <dgm:pt modelId="{0B154CF7-B259-450D-AA7C-DAB0A76A660E}" type="pres">
      <dgm:prSet presAssocID="{68BB556C-673B-433B-92D3-B30E3E43F63A}" presName="Name1" presStyleCnt="0"/>
      <dgm:spPr/>
    </dgm:pt>
    <dgm:pt modelId="{86D5B6C1-467E-4E15-A606-511EFCE51A07}" type="pres">
      <dgm:prSet presAssocID="{68BB556C-673B-433B-92D3-B30E3E43F63A}" presName="cycle" presStyleCnt="0"/>
      <dgm:spPr/>
    </dgm:pt>
    <dgm:pt modelId="{FAE31EA7-6CAC-4544-8112-265B42C80952}" type="pres">
      <dgm:prSet presAssocID="{68BB556C-673B-433B-92D3-B30E3E43F63A}" presName="srcNode" presStyleLbl="node1" presStyleIdx="0" presStyleCnt="3"/>
      <dgm:spPr/>
    </dgm:pt>
    <dgm:pt modelId="{40373EC0-2083-4C01-A91E-86C80571EB71}" type="pres">
      <dgm:prSet presAssocID="{68BB556C-673B-433B-92D3-B30E3E43F63A}" presName="conn" presStyleLbl="parChTrans1D2" presStyleIdx="0" presStyleCnt="1"/>
      <dgm:spPr/>
    </dgm:pt>
    <dgm:pt modelId="{8B27F366-0D51-4930-8938-9E981D2984D7}" type="pres">
      <dgm:prSet presAssocID="{68BB556C-673B-433B-92D3-B30E3E43F63A}" presName="extraNode" presStyleLbl="node1" presStyleIdx="0" presStyleCnt="3"/>
      <dgm:spPr/>
    </dgm:pt>
    <dgm:pt modelId="{262B14E5-F8FC-43A6-8C5C-05DD495BC3AE}" type="pres">
      <dgm:prSet presAssocID="{68BB556C-673B-433B-92D3-B30E3E43F63A}" presName="dstNode" presStyleLbl="node1" presStyleIdx="0" presStyleCnt="3"/>
      <dgm:spPr/>
    </dgm:pt>
    <dgm:pt modelId="{4355E57C-85B7-4006-A67E-B12DC771B081}" type="pres">
      <dgm:prSet presAssocID="{BCE60EB9-9EF7-4A3D-B55B-F48BEBBF3D5E}" presName="text_1" presStyleLbl="node1" presStyleIdx="0" presStyleCnt="3">
        <dgm:presLayoutVars>
          <dgm:bulletEnabled val="1"/>
        </dgm:presLayoutVars>
      </dgm:prSet>
      <dgm:spPr/>
    </dgm:pt>
    <dgm:pt modelId="{FCBB6759-BE93-4868-980D-9B876E8FD513}" type="pres">
      <dgm:prSet presAssocID="{BCE60EB9-9EF7-4A3D-B55B-F48BEBBF3D5E}" presName="accent_1" presStyleCnt="0"/>
      <dgm:spPr/>
    </dgm:pt>
    <dgm:pt modelId="{98525AF2-9127-4F84-9700-93590BCCC30B}" type="pres">
      <dgm:prSet presAssocID="{BCE60EB9-9EF7-4A3D-B55B-F48BEBBF3D5E}" presName="accentRepeatNode" presStyleLbl="solidFgAcc1" presStyleIdx="0" presStyleCnt="3"/>
      <dgm:spPr/>
    </dgm:pt>
    <dgm:pt modelId="{BD81B8D6-B875-4AE1-9BBB-45F64AACA1F9}" type="pres">
      <dgm:prSet presAssocID="{EBAB9701-3918-4D08-8C6D-15182FE3F33E}" presName="text_2" presStyleLbl="node1" presStyleIdx="1" presStyleCnt="3">
        <dgm:presLayoutVars>
          <dgm:bulletEnabled val="1"/>
        </dgm:presLayoutVars>
      </dgm:prSet>
      <dgm:spPr/>
    </dgm:pt>
    <dgm:pt modelId="{53EAD787-B125-40B9-8D7A-E351C67DD9BB}" type="pres">
      <dgm:prSet presAssocID="{EBAB9701-3918-4D08-8C6D-15182FE3F33E}" presName="accent_2" presStyleCnt="0"/>
      <dgm:spPr/>
    </dgm:pt>
    <dgm:pt modelId="{0E7BA4C3-B717-42FC-89F8-2CABF7ECDD39}" type="pres">
      <dgm:prSet presAssocID="{EBAB9701-3918-4D08-8C6D-15182FE3F33E}" presName="accentRepeatNode" presStyleLbl="solidFgAcc1" presStyleIdx="1" presStyleCnt="3"/>
      <dgm:spPr/>
    </dgm:pt>
    <dgm:pt modelId="{9E80A869-436A-4734-8366-2EE1E1F4E698}" type="pres">
      <dgm:prSet presAssocID="{CC9679E7-8AC0-49BD-B3DD-32D2F894D6D4}" presName="text_3" presStyleLbl="node1" presStyleIdx="2" presStyleCnt="3">
        <dgm:presLayoutVars>
          <dgm:bulletEnabled val="1"/>
        </dgm:presLayoutVars>
      </dgm:prSet>
      <dgm:spPr/>
    </dgm:pt>
    <dgm:pt modelId="{F096F63D-7597-40E6-BEDE-D2D358605814}" type="pres">
      <dgm:prSet presAssocID="{CC9679E7-8AC0-49BD-B3DD-32D2F894D6D4}" presName="accent_3" presStyleCnt="0"/>
      <dgm:spPr/>
    </dgm:pt>
    <dgm:pt modelId="{EBB7A5BC-A364-4F60-AF6F-1F2F8463AE58}" type="pres">
      <dgm:prSet presAssocID="{CC9679E7-8AC0-49BD-B3DD-32D2F894D6D4}" presName="accentRepeatNode" presStyleLbl="solidFgAcc1" presStyleIdx="2" presStyleCnt="3"/>
      <dgm:spPr/>
    </dgm:pt>
  </dgm:ptLst>
  <dgm:cxnLst>
    <dgm:cxn modelId="{7583B30E-5D9B-4A9B-B441-1CC3C1EF03B8}" type="presOf" srcId="{8B636A2A-BE0C-4145-BEA1-AE92064C6A0A}" destId="{40373EC0-2083-4C01-A91E-86C80571EB71}" srcOrd="0" destOrd="0" presId="urn:microsoft.com/office/officeart/2008/layout/VerticalCurvedList"/>
    <dgm:cxn modelId="{FC9B1715-30C2-4EB7-8166-3774D2AAC6D7}" srcId="{68BB556C-673B-433B-92D3-B30E3E43F63A}" destId="{CC9679E7-8AC0-49BD-B3DD-32D2F894D6D4}" srcOrd="2" destOrd="0" parTransId="{BBC078D1-7E7B-434C-9748-B3892224863F}" sibTransId="{B5675528-0FE5-4E96-AC20-5139BABA76F7}"/>
    <dgm:cxn modelId="{9BDCCD30-4FE3-4779-87CC-6947C02FDC6C}" type="presOf" srcId="{68BB556C-673B-433B-92D3-B30E3E43F63A}" destId="{74B18B1A-C845-4997-8B33-1909DAA22835}" srcOrd="0" destOrd="0" presId="urn:microsoft.com/office/officeart/2008/layout/VerticalCurvedList"/>
    <dgm:cxn modelId="{7E344A34-4907-4F16-BAC1-D11671FA799A}" srcId="{68BB556C-673B-433B-92D3-B30E3E43F63A}" destId="{BCE60EB9-9EF7-4A3D-B55B-F48BEBBF3D5E}" srcOrd="0" destOrd="0" parTransId="{6A90220A-D3B2-40BE-9D57-ED489E4E3D7E}" sibTransId="{8B636A2A-BE0C-4145-BEA1-AE92064C6A0A}"/>
    <dgm:cxn modelId="{E028DF42-5909-4266-8287-5AE482C65BFC}" type="presOf" srcId="{BCE60EB9-9EF7-4A3D-B55B-F48BEBBF3D5E}" destId="{4355E57C-85B7-4006-A67E-B12DC771B081}" srcOrd="0" destOrd="0" presId="urn:microsoft.com/office/officeart/2008/layout/VerticalCurvedList"/>
    <dgm:cxn modelId="{429BDAB5-C69A-4112-AAFF-1BB295D67D70}" type="presOf" srcId="{CC9679E7-8AC0-49BD-B3DD-32D2F894D6D4}" destId="{9E80A869-436A-4734-8366-2EE1E1F4E698}" srcOrd="0" destOrd="0" presId="urn:microsoft.com/office/officeart/2008/layout/VerticalCurvedList"/>
    <dgm:cxn modelId="{B1FF96C5-1A2A-4919-AF5B-C9D1B02262D7}" type="presOf" srcId="{EBAB9701-3918-4D08-8C6D-15182FE3F33E}" destId="{BD81B8D6-B875-4AE1-9BBB-45F64AACA1F9}" srcOrd="0" destOrd="0" presId="urn:microsoft.com/office/officeart/2008/layout/VerticalCurvedList"/>
    <dgm:cxn modelId="{B29396D1-9B16-4C55-9444-D822D1926C24}" srcId="{68BB556C-673B-433B-92D3-B30E3E43F63A}" destId="{EBAB9701-3918-4D08-8C6D-15182FE3F33E}" srcOrd="1" destOrd="0" parTransId="{37B377A3-03F6-4D0C-87FB-AB0B2B62B002}" sibTransId="{31037C1E-6E98-48DB-835F-1C23C8935BBB}"/>
    <dgm:cxn modelId="{DB64D6B2-0458-410B-AE8B-EDDBD75B1E78}" type="presParOf" srcId="{74B18B1A-C845-4997-8B33-1909DAA22835}" destId="{0B154CF7-B259-450D-AA7C-DAB0A76A660E}" srcOrd="0" destOrd="0" presId="urn:microsoft.com/office/officeart/2008/layout/VerticalCurvedList"/>
    <dgm:cxn modelId="{A63853DA-0EDE-4453-8449-E481EA061CBC}" type="presParOf" srcId="{0B154CF7-B259-450D-AA7C-DAB0A76A660E}" destId="{86D5B6C1-467E-4E15-A606-511EFCE51A07}" srcOrd="0" destOrd="0" presId="urn:microsoft.com/office/officeart/2008/layout/VerticalCurvedList"/>
    <dgm:cxn modelId="{3A9B9B72-9474-489C-94BB-8A18DEADD68B}" type="presParOf" srcId="{86D5B6C1-467E-4E15-A606-511EFCE51A07}" destId="{FAE31EA7-6CAC-4544-8112-265B42C80952}" srcOrd="0" destOrd="0" presId="urn:microsoft.com/office/officeart/2008/layout/VerticalCurvedList"/>
    <dgm:cxn modelId="{1718E0DE-9032-43A4-B859-ECB6E4C3052F}" type="presParOf" srcId="{86D5B6C1-467E-4E15-A606-511EFCE51A07}" destId="{40373EC0-2083-4C01-A91E-86C80571EB71}" srcOrd="1" destOrd="0" presId="urn:microsoft.com/office/officeart/2008/layout/VerticalCurvedList"/>
    <dgm:cxn modelId="{E613D248-5605-4101-9559-A2786E089525}" type="presParOf" srcId="{86D5B6C1-467E-4E15-A606-511EFCE51A07}" destId="{8B27F366-0D51-4930-8938-9E981D2984D7}" srcOrd="2" destOrd="0" presId="urn:microsoft.com/office/officeart/2008/layout/VerticalCurvedList"/>
    <dgm:cxn modelId="{92644D1A-A934-42D2-8663-3957923D0D75}" type="presParOf" srcId="{86D5B6C1-467E-4E15-A606-511EFCE51A07}" destId="{262B14E5-F8FC-43A6-8C5C-05DD495BC3AE}" srcOrd="3" destOrd="0" presId="urn:microsoft.com/office/officeart/2008/layout/VerticalCurvedList"/>
    <dgm:cxn modelId="{EC44EF80-406A-4413-B52C-B2E4E6C89387}" type="presParOf" srcId="{0B154CF7-B259-450D-AA7C-DAB0A76A660E}" destId="{4355E57C-85B7-4006-A67E-B12DC771B081}" srcOrd="1" destOrd="0" presId="urn:microsoft.com/office/officeart/2008/layout/VerticalCurvedList"/>
    <dgm:cxn modelId="{7D6609A9-593B-484D-9585-895D624E16FA}" type="presParOf" srcId="{0B154CF7-B259-450D-AA7C-DAB0A76A660E}" destId="{FCBB6759-BE93-4868-980D-9B876E8FD513}" srcOrd="2" destOrd="0" presId="urn:microsoft.com/office/officeart/2008/layout/VerticalCurvedList"/>
    <dgm:cxn modelId="{9D2DCFB6-80C8-4158-87FD-C58900A360EA}" type="presParOf" srcId="{FCBB6759-BE93-4868-980D-9B876E8FD513}" destId="{98525AF2-9127-4F84-9700-93590BCCC30B}" srcOrd="0" destOrd="0" presId="urn:microsoft.com/office/officeart/2008/layout/VerticalCurvedList"/>
    <dgm:cxn modelId="{B1F2F590-DD71-4A66-B30A-C82FD8FD3546}" type="presParOf" srcId="{0B154CF7-B259-450D-AA7C-DAB0A76A660E}" destId="{BD81B8D6-B875-4AE1-9BBB-45F64AACA1F9}" srcOrd="3" destOrd="0" presId="urn:microsoft.com/office/officeart/2008/layout/VerticalCurvedList"/>
    <dgm:cxn modelId="{1BC30F47-4034-4E62-ABD1-7D8C981F57A6}" type="presParOf" srcId="{0B154CF7-B259-450D-AA7C-DAB0A76A660E}" destId="{53EAD787-B125-40B9-8D7A-E351C67DD9BB}" srcOrd="4" destOrd="0" presId="urn:microsoft.com/office/officeart/2008/layout/VerticalCurvedList"/>
    <dgm:cxn modelId="{02F06370-698B-4655-9DFB-10AB4EADF104}" type="presParOf" srcId="{53EAD787-B125-40B9-8D7A-E351C67DD9BB}" destId="{0E7BA4C3-B717-42FC-89F8-2CABF7ECDD39}" srcOrd="0" destOrd="0" presId="urn:microsoft.com/office/officeart/2008/layout/VerticalCurvedList"/>
    <dgm:cxn modelId="{59D73D78-709B-45B1-96CE-43B5A111232C}" type="presParOf" srcId="{0B154CF7-B259-450D-AA7C-DAB0A76A660E}" destId="{9E80A869-436A-4734-8366-2EE1E1F4E698}" srcOrd="5" destOrd="0" presId="urn:microsoft.com/office/officeart/2008/layout/VerticalCurvedList"/>
    <dgm:cxn modelId="{33B9548D-BEAB-4CEB-8FBA-9B59D5C42A7E}" type="presParOf" srcId="{0B154CF7-B259-450D-AA7C-DAB0A76A660E}" destId="{F096F63D-7597-40E6-BEDE-D2D358605814}" srcOrd="6" destOrd="0" presId="urn:microsoft.com/office/officeart/2008/layout/VerticalCurvedList"/>
    <dgm:cxn modelId="{7D77DD78-C218-4FDB-B0FC-1105937F9CCB}" type="presParOf" srcId="{F096F63D-7597-40E6-BEDE-D2D358605814}" destId="{EBB7A5BC-A364-4F60-AF6F-1F2F8463AE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EC0-2083-4C01-A91E-86C80571EB71}">
      <dsp:nvSpPr>
        <dsp:cNvPr id="0" name=""/>
        <dsp:cNvSpPr/>
      </dsp:nvSpPr>
      <dsp:spPr>
        <a:xfrm>
          <a:off x="-3024743" y="-465788"/>
          <a:ext cx="3608253" cy="3608253"/>
        </a:xfrm>
        <a:prstGeom prst="blockArc">
          <a:avLst>
            <a:gd name="adj1" fmla="val 18900000"/>
            <a:gd name="adj2" fmla="val 2700000"/>
            <a:gd name="adj3" fmla="val 5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57C-85B7-4006-A67E-B12DC771B081}">
      <dsp:nvSpPr>
        <dsp:cNvPr id="0" name=""/>
        <dsp:cNvSpPr/>
      </dsp:nvSpPr>
      <dsp:spPr>
        <a:xfrm>
          <a:off x="375185" y="267667"/>
          <a:ext cx="4678928" cy="535335"/>
        </a:xfrm>
        <a:prstGeom prst="rect">
          <a:avLst/>
        </a:prstGeom>
        <a:solidFill>
          <a:srgbClr val="F23B48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</a:rPr>
            <a:t>capture_website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캡쳐</a:t>
          </a:r>
        </a:p>
      </dsp:txBody>
      <dsp:txXfrm>
        <a:off x="375185" y="267667"/>
        <a:ext cx="4678928" cy="535335"/>
      </dsp:txXfrm>
    </dsp:sp>
    <dsp:sp modelId="{98525AF2-9127-4F84-9700-93590BCCC30B}">
      <dsp:nvSpPr>
        <dsp:cNvPr id="0" name=""/>
        <dsp:cNvSpPr/>
      </dsp:nvSpPr>
      <dsp:spPr>
        <a:xfrm>
          <a:off x="40601" y="200750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B8D6-B875-4AE1-9BBB-45F64AACA1F9}">
      <dsp:nvSpPr>
        <dsp:cNvPr id="0" name=""/>
        <dsp:cNvSpPr/>
      </dsp:nvSpPr>
      <dsp:spPr>
        <a:xfrm>
          <a:off x="569780" y="1070670"/>
          <a:ext cx="4484333" cy="53533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</a:rPr>
            <a:t>inception_retrain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학습</a:t>
          </a:r>
        </a:p>
      </dsp:txBody>
      <dsp:txXfrm>
        <a:off x="569780" y="1070670"/>
        <a:ext cx="4484333" cy="535335"/>
      </dsp:txXfrm>
    </dsp:sp>
    <dsp:sp modelId="{0E7BA4C3-B717-42FC-89F8-2CABF7ECDD39}">
      <dsp:nvSpPr>
        <dsp:cNvPr id="0" name=""/>
        <dsp:cNvSpPr/>
      </dsp:nvSpPr>
      <dsp:spPr>
        <a:xfrm>
          <a:off x="235195" y="1003753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869-436A-4734-8366-2EE1E1F4E698}">
      <dsp:nvSpPr>
        <dsp:cNvPr id="0" name=""/>
        <dsp:cNvSpPr/>
      </dsp:nvSpPr>
      <dsp:spPr>
        <a:xfrm>
          <a:off x="375185" y="1873673"/>
          <a:ext cx="4678928" cy="53533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</a:rPr>
            <a:t>dir_copy</a:t>
          </a:r>
          <a:r>
            <a:rPr lang="en-US" altLang="ko-KR" sz="2000" kern="1200">
              <a:solidFill>
                <a:schemeClr val="tx1"/>
              </a:solidFill>
            </a:rPr>
            <a:t>() </a:t>
          </a:r>
          <a:r>
            <a:rPr lang="en-US" altLang="ko-KR" sz="2000" kern="1200" dirty="0">
              <a:solidFill>
                <a:schemeClr val="tx1"/>
              </a:solidFill>
            </a:rPr>
            <a:t>– </a:t>
          </a:r>
          <a:r>
            <a:rPr lang="ko-KR" altLang="en-US" sz="2000" kern="1200" dirty="0">
              <a:solidFill>
                <a:schemeClr val="tx1"/>
              </a:solidFill>
            </a:rPr>
            <a:t>학습 결과 백업</a:t>
          </a:r>
        </a:p>
      </dsp:txBody>
      <dsp:txXfrm>
        <a:off x="375185" y="1873673"/>
        <a:ext cx="4678928" cy="535335"/>
      </dsp:txXfrm>
    </dsp:sp>
    <dsp:sp modelId="{EBB7A5BC-A364-4F60-AF6F-1F2F8463AE58}">
      <dsp:nvSpPr>
        <dsp:cNvPr id="0" name=""/>
        <dsp:cNvSpPr/>
      </dsp:nvSpPr>
      <dsp:spPr>
        <a:xfrm>
          <a:off x="40601" y="1806756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 flipV="1">
            <a:off x="-100528" y="1126092"/>
            <a:ext cx="3775618" cy="5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428011" y="217459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08325" y="3070970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299205" y="3813295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8129" y="4678224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414011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비교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200" b="1" dirty="0"/>
          </a:p>
          <a:p>
            <a:endParaRPr lang="en-US" altLang="ko-KR" sz="28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비교 및 결과 출력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시연 영상</a:t>
            </a:r>
            <a:endParaRPr lang="en-US" altLang="ko-KR" sz="28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451596" y="3518431"/>
            <a:ext cx="1643121" cy="18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63B214-AC0B-43E1-BBE0-5D85CD6B6D87}"/>
              </a:ext>
            </a:extLst>
          </p:cNvPr>
          <p:cNvSpPr/>
          <p:nvPr/>
        </p:nvSpPr>
        <p:spPr>
          <a:xfrm>
            <a:off x="1451595" y="3927229"/>
            <a:ext cx="1822231" cy="21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5493F-EE93-494B-9A88-591600AFEF10}"/>
              </a:ext>
            </a:extLst>
          </p:cNvPr>
          <p:cNvSpPr/>
          <p:nvPr/>
        </p:nvSpPr>
        <p:spPr>
          <a:xfrm>
            <a:off x="1451595" y="4312723"/>
            <a:ext cx="964393" cy="214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C7D81DF-C05E-48AF-9849-91255D19A3CF}"/>
              </a:ext>
            </a:extLst>
          </p:cNvPr>
          <p:cNvSpPr/>
          <p:nvPr/>
        </p:nvSpPr>
        <p:spPr>
          <a:xfrm>
            <a:off x="9403403" y="4846439"/>
            <a:ext cx="499621" cy="693429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FB03A-9962-458B-BD62-B3762919870E}"/>
              </a:ext>
            </a:extLst>
          </p:cNvPr>
          <p:cNvSpPr txBox="1"/>
          <p:nvPr/>
        </p:nvSpPr>
        <p:spPr>
          <a:xfrm>
            <a:off x="8787776" y="5694210"/>
            <a:ext cx="17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00FF"/>
                </a:solidFill>
              </a:rPr>
              <a:t>실시간 반복</a:t>
            </a:r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BBFF5BD4-7756-4A3A-93F5-F689641A4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63255"/>
              </p:ext>
            </p:extLst>
          </p:nvPr>
        </p:nvGraphicFramePr>
        <p:xfrm>
          <a:off x="6859709" y="2271380"/>
          <a:ext cx="5087389" cy="267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838051" cy="1183597"/>
            <a:chOff x="4123410" y="1826618"/>
            <a:chExt cx="6838051" cy="1183597"/>
          </a:xfrm>
        </p:grpSpPr>
        <p:sp>
          <p:nvSpPr>
            <p:cNvPr id="8" name="文本框 8"/>
            <p:cNvSpPr txBox="1"/>
            <p:nvPr/>
          </p:nvSpPr>
          <p:spPr>
            <a:xfrm>
              <a:off x="4363010" y="1932997"/>
              <a:ext cx="6598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49286" y="1123614"/>
            <a:ext cx="6294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가 전송한 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847C6A-FDAA-4A3B-A695-1CAC68A3D8F1}"/>
              </a:ext>
            </a:extLst>
          </p:cNvPr>
          <p:cNvGrpSpPr/>
          <p:nvPr/>
        </p:nvGrpSpPr>
        <p:grpSpPr>
          <a:xfrm>
            <a:off x="1109455" y="1903081"/>
            <a:ext cx="2860608" cy="4092326"/>
            <a:chOff x="1191913" y="1932937"/>
            <a:chExt cx="2973239" cy="452593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3BD8673-11E8-4E57-8684-235BC278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9DA4DB-B836-4AA9-88A5-5E1950E23E23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96E025-0D99-4968-9D5B-A21455396EDF}"/>
              </a:ext>
            </a:extLst>
          </p:cNvPr>
          <p:cNvSpPr txBox="1"/>
          <p:nvPr/>
        </p:nvSpPr>
        <p:spPr>
          <a:xfrm>
            <a:off x="7436195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0.763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7DE375-7C76-4FFE-ADE5-7CD4A5BD10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7042" y="3132175"/>
            <a:ext cx="5969832" cy="13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3" y="1960336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7" y="2490088"/>
            <a:ext cx="4829175" cy="2705100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225886" y="3463366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组合 1">
            <a:extLst>
              <a:ext uri="{FF2B5EF4-FFF2-40B4-BE49-F238E27FC236}">
                <a16:creationId xmlns:a16="http://schemas.microsoft.com/office/drawing/2014/main" id="{C8C1A784-3D6D-4B25-A3F2-993BF3EBB6F2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A6FAB3D-E196-4B0B-A1F6-0EDFD4977F62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0" name="组合 2">
              <a:extLst>
                <a:ext uri="{FF2B5EF4-FFF2-40B4-BE49-F238E27FC236}">
                  <a16:creationId xmlns:a16="http://schemas.microsoft.com/office/drawing/2014/main" id="{365E446F-2467-4B50-89DF-FEBD3145553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4" name="椭圆 6">
                <a:extLst>
                  <a:ext uri="{FF2B5EF4-FFF2-40B4-BE49-F238E27FC236}">
                    <a16:creationId xmlns:a16="http://schemas.microsoft.com/office/drawing/2014/main" id="{E84E88AE-FAB0-460E-8DFE-350A640F0E6A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25" name="椭圆 7">
                <a:extLst>
                  <a:ext uri="{FF2B5EF4-FFF2-40B4-BE49-F238E27FC236}">
                    <a16:creationId xmlns:a16="http://schemas.microsoft.com/office/drawing/2014/main" id="{6521EEB6-A91A-415F-BB48-F49BA5B7FBB2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6" name="椭圆 8">
                <a:extLst>
                  <a:ext uri="{FF2B5EF4-FFF2-40B4-BE49-F238E27FC236}">
                    <a16:creationId xmlns:a16="http://schemas.microsoft.com/office/drawing/2014/main" id="{0EBD0196-0B28-4E2D-A6BC-3928696D68F2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7" name="椭圆 9">
                <a:extLst>
                  <a:ext uri="{FF2B5EF4-FFF2-40B4-BE49-F238E27FC236}">
                    <a16:creationId xmlns:a16="http://schemas.microsoft.com/office/drawing/2014/main" id="{05AB7B6A-1CEE-4337-9ECB-5B365FB508F1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连接符 5">
              <a:extLst>
                <a:ext uri="{FF2B5EF4-FFF2-40B4-BE49-F238E27FC236}">
                  <a16:creationId xmlns:a16="http://schemas.microsoft.com/office/drawing/2014/main" id="{262E30E1-9A9F-4AF8-9D72-CC84E1EC9241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F16A56-9E93-4964-BDAA-41B11B2860D1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B18942-EBC6-4FCD-B159-57607EB6249D}"/>
              </a:ext>
            </a:extLst>
          </p:cNvPr>
          <p:cNvGrpSpPr/>
          <p:nvPr/>
        </p:nvGrpSpPr>
        <p:grpSpPr>
          <a:xfrm>
            <a:off x="1191913" y="1932937"/>
            <a:ext cx="2973239" cy="4525932"/>
            <a:chOff x="1191913" y="1932937"/>
            <a:chExt cx="2973239" cy="45259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F26FAA-6CF2-4227-8C9D-413E2B05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BAE28A-1158-4DF7-AC49-4645F7F8E798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AD95BD74-4DCB-472D-B523-5328A63DFEC0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26" name="文本框 8">
              <a:extLst>
                <a:ext uri="{FF2B5EF4-FFF2-40B4-BE49-F238E27FC236}">
                  <a16:creationId xmlns:a16="http://schemas.microsoft.com/office/drawing/2014/main" id="{690A5CA8-3629-4FEE-8031-D4EAB51B8893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7" name="组合 2">
              <a:extLst>
                <a:ext uri="{FF2B5EF4-FFF2-40B4-BE49-F238E27FC236}">
                  <a16:creationId xmlns:a16="http://schemas.microsoft.com/office/drawing/2014/main" id="{ED6657E6-0105-4090-BB1D-F144798BFDA0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6">
                <a:extLst>
                  <a:ext uri="{FF2B5EF4-FFF2-40B4-BE49-F238E27FC236}">
                    <a16:creationId xmlns:a16="http://schemas.microsoft.com/office/drawing/2014/main" id="{FE1BCD49-4599-4921-BBC3-F3BF61BA7B8D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0" name="椭圆 7">
                <a:extLst>
                  <a:ext uri="{FF2B5EF4-FFF2-40B4-BE49-F238E27FC236}">
                    <a16:creationId xmlns:a16="http://schemas.microsoft.com/office/drawing/2014/main" id="{810D3FEA-1A60-4D25-AB3F-1D36787E96B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1" name="椭圆 8">
                <a:extLst>
                  <a:ext uri="{FF2B5EF4-FFF2-40B4-BE49-F238E27FC236}">
                    <a16:creationId xmlns:a16="http://schemas.microsoft.com/office/drawing/2014/main" id="{FB31EA9C-CB04-4CD6-B12C-086458AE530B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2" name="椭圆 9">
                <a:extLst>
                  <a:ext uri="{FF2B5EF4-FFF2-40B4-BE49-F238E27FC236}">
                    <a16:creationId xmlns:a16="http://schemas.microsoft.com/office/drawing/2014/main" id="{64F47AB2-CDED-4E5B-850A-70EEA4A6422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2A2AE893-81F7-4DE8-A67D-751E87C87BEB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02366F-EEC5-42EC-9C41-78229B350FC6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294E544-7D49-41C1-B87C-B588AABBCD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7495" y="2351314"/>
            <a:ext cx="5164070" cy="31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시연 영상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11505" y="2027280"/>
            <a:ext cx="98662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에 비해 일반적으로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92327-FFD2-43C0-BE7F-EBA351E1B805}"/>
              </a:ext>
            </a:extLst>
          </p:cNvPr>
          <p:cNvSpPr/>
          <p:nvPr/>
        </p:nvSpPr>
        <p:spPr>
          <a:xfrm>
            <a:off x="1191913" y="2405594"/>
            <a:ext cx="10186240" cy="294066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A491F-C96F-4A6B-9F86-581FF1EB64A3}"/>
              </a:ext>
            </a:extLst>
          </p:cNvPr>
          <p:cNvSpPr txBox="1"/>
          <p:nvPr/>
        </p:nvSpPr>
        <p:spPr>
          <a:xfrm>
            <a:off x="920030" y="1474347"/>
            <a:ext cx="56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02080" y="1648285"/>
            <a:ext cx="986621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r>
              <a:rPr lang="ko-KR" altLang="en-US" sz="2400" dirty="0">
                <a:latin typeface="맑은 고딕"/>
                <a:ea typeface="맑은 고딕"/>
              </a:rPr>
              <a:t>가 힘들다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User</a:t>
            </a:r>
            <a:r>
              <a:rPr lang="ko-KR" altLang="en-US" sz="2400" dirty="0"/>
              <a:t>가 서버와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다른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를 사용</a:t>
            </a:r>
            <a:r>
              <a:rPr lang="ko-KR" altLang="en-US" sz="2400" dirty="0"/>
              <a:t>한다면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이미지가 다소 다르기 </a:t>
            </a:r>
            <a:r>
              <a:rPr lang="ko-KR" altLang="en-US" sz="2400" dirty="0"/>
              <a:t>때문에 탐지 결과가 달라질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39C5B-6CBA-4F27-99DB-EEF3E8B33318}"/>
              </a:ext>
            </a:extLst>
          </p:cNvPr>
          <p:cNvSpPr/>
          <p:nvPr/>
        </p:nvSpPr>
        <p:spPr>
          <a:xfrm>
            <a:off x="1191913" y="2405593"/>
            <a:ext cx="10076385" cy="365973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6104-704F-485F-8AA0-68C354CA9FB0}"/>
              </a:ext>
            </a:extLst>
          </p:cNvPr>
          <p:cNvSpPr txBox="1"/>
          <p:nvPr/>
        </p:nvSpPr>
        <p:spPr>
          <a:xfrm>
            <a:off x="920031" y="1474347"/>
            <a:ext cx="181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844616" y="1519468"/>
            <a:ext cx="704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1191913" y="2405594"/>
            <a:ext cx="9598007" cy="3544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1493438" y="3662302"/>
            <a:ext cx="80671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3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213296-D52F-42AD-AD1D-B12699AE1338}"/>
              </a:ext>
            </a:extLst>
          </p:cNvPr>
          <p:cNvSpPr/>
          <p:nvPr/>
        </p:nvSpPr>
        <p:spPr>
          <a:xfrm>
            <a:off x="1613640" y="3150763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61517-CB5D-49AA-93FE-55EBAB257E2F}"/>
              </a:ext>
            </a:extLst>
          </p:cNvPr>
          <p:cNvSpPr txBox="1"/>
          <p:nvPr/>
        </p:nvSpPr>
        <p:spPr>
          <a:xfrm>
            <a:off x="2528322" y="3217786"/>
            <a:ext cx="82615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95167-B8A3-4BB3-93AF-98ECDD198642}"/>
              </a:ext>
            </a:extLst>
          </p:cNvPr>
          <p:cNvSpPr txBox="1"/>
          <p:nvPr/>
        </p:nvSpPr>
        <p:spPr>
          <a:xfrm>
            <a:off x="2619678" y="4186325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09D0-727B-4522-993B-B702C705EDF7}"/>
              </a:ext>
            </a:extLst>
          </p:cNvPr>
          <p:cNvSpPr txBox="1"/>
          <p:nvPr/>
        </p:nvSpPr>
        <p:spPr>
          <a:xfrm>
            <a:off x="1499549" y="2718621"/>
            <a:ext cx="97578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DB24FC-50DB-4AA7-99C1-F226F825F7F8}"/>
              </a:ext>
            </a:extLst>
          </p:cNvPr>
          <p:cNvSpPr/>
          <p:nvPr/>
        </p:nvSpPr>
        <p:spPr>
          <a:xfrm>
            <a:off x="1613640" y="4141855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98810-FEC7-45E3-9E5D-DF07EE16452B}"/>
              </a:ext>
            </a:extLst>
          </p:cNvPr>
          <p:cNvSpPr txBox="1"/>
          <p:nvPr/>
        </p:nvSpPr>
        <p:spPr>
          <a:xfrm>
            <a:off x="1493438" y="4760748"/>
            <a:ext cx="80671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서버와 다른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를 사용함으로써 발생하는 탐지 오류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1A0B5-B6AE-44F1-8E70-46E9A87A41C6}"/>
              </a:ext>
            </a:extLst>
          </p:cNvPr>
          <p:cNvSpPr txBox="1"/>
          <p:nvPr/>
        </p:nvSpPr>
        <p:spPr>
          <a:xfrm>
            <a:off x="2619679" y="5286431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OS</a:t>
            </a:r>
            <a:r>
              <a:rPr lang="ko-KR" altLang="en-US" sz="2300" b="1" dirty="0"/>
              <a:t>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리눅스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윈도우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배포판을 제공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DA86881-87B8-433B-BA58-E0D6A07B7417}"/>
              </a:ext>
            </a:extLst>
          </p:cNvPr>
          <p:cNvSpPr/>
          <p:nvPr/>
        </p:nvSpPr>
        <p:spPr>
          <a:xfrm>
            <a:off x="1613639" y="5175590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53" y="1479901"/>
            <a:ext cx="8643876" cy="50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3174</Words>
  <Application>Microsoft Office PowerPoint</Application>
  <PresentationFormat>와이드스크린</PresentationFormat>
  <Paragraphs>350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 진솔</cp:lastModifiedBy>
  <cp:revision>348</cp:revision>
  <dcterms:created xsi:type="dcterms:W3CDTF">2015-11-20T05:45:53Z</dcterms:created>
  <dcterms:modified xsi:type="dcterms:W3CDTF">2019-06-24T05:50:36Z</dcterms:modified>
</cp:coreProperties>
</file>