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361" r:id="rId2"/>
    <p:sldId id="362" r:id="rId3"/>
    <p:sldId id="388" r:id="rId4"/>
    <p:sldId id="396" r:id="rId5"/>
    <p:sldId id="405" r:id="rId6"/>
    <p:sldId id="397" r:id="rId7"/>
    <p:sldId id="398" r:id="rId8"/>
    <p:sldId id="401" r:id="rId9"/>
    <p:sldId id="399" r:id="rId10"/>
    <p:sldId id="402" r:id="rId11"/>
    <p:sldId id="404" r:id="rId12"/>
    <p:sldId id="400" r:id="rId13"/>
    <p:sldId id="403" r:id="rId14"/>
    <p:sldId id="406" r:id="rId15"/>
    <p:sldId id="392" r:id="rId16"/>
    <p:sldId id="360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BD6"/>
    <a:srgbClr val="6600FF"/>
    <a:srgbClr val="937963"/>
    <a:srgbClr val="B04233"/>
    <a:srgbClr val="F23B48"/>
    <a:srgbClr val="606060"/>
    <a:srgbClr val="717171"/>
    <a:srgbClr val="6B6B6B"/>
    <a:srgbClr val="FFC000"/>
    <a:srgbClr val="8958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3837" autoAdjust="0"/>
  </p:normalViewPr>
  <p:slideViewPr>
    <p:cSldViewPr snapToGrid="0">
      <p:cViewPr varScale="1">
        <p:scale>
          <a:sx n="81" d="100"/>
          <a:sy n="81" d="100"/>
        </p:scale>
        <p:origin x="66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59E31-A8C5-482E-9DAA-3163B726044C}" type="datetimeFigureOut">
              <a:rPr lang="zh-CN" altLang="en-US" smtClean="0"/>
              <a:pPr/>
              <a:t>2019/5/15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47FFE-EA70-476D-BB15-0B3EEBA4DF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25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47FFE-EA70-476D-BB15-0B3EEBA4DF3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402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47FFE-EA70-476D-BB15-0B3EEBA4DF3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143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1471564" y="626326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6344802"/>
            <a:ext cx="431078" cy="389083"/>
          </a:xfrm>
        </p:spPr>
        <p:txBody>
          <a:bodyPr lIns="0" tIns="0" rIns="0" bIns="0"/>
          <a:lstStyle>
            <a:lvl1pPr algn="ctr">
              <a:defRPr sz="1000" b="1">
                <a:solidFill>
                  <a:schemeClr val="tx1"/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0171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771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687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5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8" name="椭圆 7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自由: 形状 34"/>
          <p:cNvSpPr/>
          <p:nvPr/>
        </p:nvSpPr>
        <p:spPr>
          <a:xfrm rot="2700000">
            <a:off x="6145376" y="5876946"/>
            <a:ext cx="140300" cy="140300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80998" y="2230212"/>
            <a:ext cx="886747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800" b="1" dirty="0">
                <a:solidFill>
                  <a:srgbClr val="B04233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URL</a:t>
            </a:r>
            <a:r>
              <a:rPr lang="ko-KR" altLang="en-US" sz="3800" b="1" dirty="0">
                <a:solidFill>
                  <a:srgbClr val="B04233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과 </a:t>
            </a:r>
            <a:r>
              <a:rPr lang="en-US" altLang="ko-KR" sz="3800" b="1" dirty="0">
                <a:solidFill>
                  <a:srgbClr val="B04233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Image Comparison</a:t>
            </a:r>
            <a:r>
              <a:rPr lang="ko-KR" altLang="en-US" sz="3800" b="1" dirty="0">
                <a:solidFill>
                  <a:srgbClr val="B04233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을 이용한 웹사이트 위</a:t>
            </a:r>
            <a:r>
              <a:rPr lang="en-US" altLang="ko-KR" sz="3800" b="1" dirty="0">
                <a:solidFill>
                  <a:srgbClr val="B04233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•</a:t>
            </a:r>
            <a:r>
              <a:rPr lang="ko-KR" altLang="en-US" sz="3800" b="1" dirty="0">
                <a:solidFill>
                  <a:srgbClr val="B04233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변조 탐지 및 알림 서비스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47180" y="5345647"/>
            <a:ext cx="409372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정보통신공학과 </a:t>
            </a:r>
            <a:r>
              <a:rPr lang="en-US" altLang="ko-KR" sz="1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201403586 </a:t>
            </a:r>
            <a:r>
              <a:rPr lang="ko-KR" altLang="en-US" sz="17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허성윤</a:t>
            </a:r>
            <a:endParaRPr lang="en-US" altLang="ko-KR" sz="1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정보통신공학과 </a:t>
            </a:r>
            <a:r>
              <a:rPr lang="en-US" altLang="ko-KR" sz="1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201602119 </a:t>
            </a:r>
            <a:r>
              <a:rPr lang="ko-KR" altLang="en-US" sz="17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유진솔</a:t>
            </a:r>
            <a:endParaRPr lang="ko-KR" altLang="en-US" sz="1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BF4DBC-7EB0-4C51-9425-085216A72161}"/>
              </a:ext>
            </a:extLst>
          </p:cNvPr>
          <p:cNvSpPr txBox="1"/>
          <p:nvPr/>
        </p:nvSpPr>
        <p:spPr>
          <a:xfrm>
            <a:off x="5017674" y="1676214"/>
            <a:ext cx="21566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accent2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[</a:t>
            </a:r>
            <a:r>
              <a:rPr lang="ko-KR" altLang="en-US" sz="3000" b="1" dirty="0">
                <a:solidFill>
                  <a:schemeClr val="accent2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중간발표</a:t>
            </a:r>
            <a:r>
              <a:rPr lang="en-US" altLang="ko-KR" sz="3000" b="1" dirty="0">
                <a:solidFill>
                  <a:schemeClr val="accent2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]</a:t>
            </a:r>
            <a:endParaRPr lang="ko-KR" altLang="en-US" sz="3000" b="1" dirty="0">
              <a:solidFill>
                <a:schemeClr val="accent2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1217B4-5B70-4189-870B-22430F43D2AC}"/>
              </a:ext>
            </a:extLst>
          </p:cNvPr>
          <p:cNvSpPr txBox="1"/>
          <p:nvPr/>
        </p:nvSpPr>
        <p:spPr>
          <a:xfrm>
            <a:off x="8494043" y="4976315"/>
            <a:ext cx="163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2019. 05. 15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86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808176" cy="1151609"/>
            <a:chOff x="4123410" y="1826618"/>
            <a:chExt cx="5808176" cy="1151609"/>
          </a:xfrm>
        </p:grpSpPr>
        <p:sp>
          <p:nvSpPr>
            <p:cNvPr id="8" name="文本框 8"/>
            <p:cNvSpPr txBox="1"/>
            <p:nvPr/>
          </p:nvSpPr>
          <p:spPr>
            <a:xfrm>
              <a:off x="4239095" y="1901009"/>
              <a:ext cx="569249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</a:t>
              </a:r>
              <a:r>
                <a:rPr kumimoji="1" lang="ko-KR" altLang="en-US" sz="2500" b="1" dirty="0" err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전처리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5131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58AD85-E6D7-4360-A966-CC3237F7B185}"/>
              </a:ext>
            </a:extLst>
          </p:cNvPr>
          <p:cNvSpPr txBox="1"/>
          <p:nvPr/>
        </p:nvSpPr>
        <p:spPr>
          <a:xfrm>
            <a:off x="583219" y="1598475"/>
            <a:ext cx="112250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이미지 저장 시 </a:t>
            </a:r>
            <a:r>
              <a:rPr lang="en-US" altLang="ko-KR" sz="2400" b="1" dirty="0"/>
              <a:t>URL</a:t>
            </a:r>
            <a:r>
              <a:rPr lang="ko-KR" altLang="en-US" sz="2400" b="1" dirty="0"/>
              <a:t>로 분류해서 </a:t>
            </a:r>
            <a:r>
              <a:rPr lang="en-US" altLang="ko-KR" sz="2400" b="1" dirty="0"/>
              <a:t>Dataset </a:t>
            </a:r>
            <a:r>
              <a:rPr lang="ko-KR" altLang="en-US" sz="2400" b="1" dirty="0"/>
              <a:t>생성</a:t>
            </a:r>
            <a:endParaRPr lang="en-US" altLang="ko-KR" sz="2400" b="1" dirty="0"/>
          </a:p>
          <a:p>
            <a:endParaRPr lang="ko-KR" altLang="en-US" sz="2000" dirty="0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292A56FE-1DD5-418F-9B12-6682047F1F0F}"/>
              </a:ext>
            </a:extLst>
          </p:cNvPr>
          <p:cNvSpPr/>
          <p:nvPr/>
        </p:nvSpPr>
        <p:spPr>
          <a:xfrm>
            <a:off x="5793970" y="3772659"/>
            <a:ext cx="803548" cy="606297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F1C91D-0A58-4387-8C71-A07129919B0A}"/>
              </a:ext>
            </a:extLst>
          </p:cNvPr>
          <p:cNvSpPr txBox="1"/>
          <p:nvPr/>
        </p:nvSpPr>
        <p:spPr>
          <a:xfrm>
            <a:off x="908336" y="4589235"/>
            <a:ext cx="3669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6600FF"/>
                </a:solidFill>
              </a:rPr>
              <a:t>html</a:t>
            </a:r>
            <a:r>
              <a:rPr lang="ko-KR" altLang="en-US" sz="2000" b="1" dirty="0">
                <a:solidFill>
                  <a:srgbClr val="6600FF"/>
                </a:solidFill>
              </a:rPr>
              <a:t>에서 유효한 </a:t>
            </a:r>
            <a:r>
              <a:rPr lang="en-US" altLang="ko-KR" sz="2000" b="1" dirty="0">
                <a:solidFill>
                  <a:srgbClr val="6600FF"/>
                </a:solidFill>
              </a:rPr>
              <a:t>URL</a:t>
            </a:r>
            <a:r>
              <a:rPr lang="ko-KR" altLang="en-US" sz="2000" b="1" dirty="0">
                <a:solidFill>
                  <a:srgbClr val="6600FF"/>
                </a:solidFill>
              </a:rPr>
              <a:t>만</a:t>
            </a:r>
            <a:r>
              <a:rPr lang="en-US" altLang="ko-KR" sz="2000" b="1" dirty="0">
                <a:solidFill>
                  <a:srgbClr val="6600FF"/>
                </a:solidFill>
              </a:rPr>
              <a:t> </a:t>
            </a:r>
            <a:r>
              <a:rPr lang="ko-KR" altLang="en-US" sz="2000" b="1" dirty="0">
                <a:solidFill>
                  <a:srgbClr val="6600FF"/>
                </a:solidFill>
              </a:rPr>
              <a:t>추출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DC12815-E6D4-48CE-AC86-6490C710BD33}"/>
              </a:ext>
            </a:extLst>
          </p:cNvPr>
          <p:cNvGrpSpPr/>
          <p:nvPr/>
        </p:nvGrpSpPr>
        <p:grpSpPr>
          <a:xfrm>
            <a:off x="560957" y="3492903"/>
            <a:ext cx="4809596" cy="928845"/>
            <a:chOff x="776097" y="3027972"/>
            <a:chExt cx="4809596" cy="928845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57625CF3-4BF6-4C46-B876-6492E8444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6097" y="3027972"/>
              <a:ext cx="4809596" cy="928845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46EF9C-7F6F-44FF-8B47-AE504BFE4A5D}"/>
                </a:ext>
              </a:extLst>
            </p:cNvPr>
            <p:cNvSpPr txBox="1"/>
            <p:nvPr/>
          </p:nvSpPr>
          <p:spPr>
            <a:xfrm>
              <a:off x="776097" y="3307728"/>
              <a:ext cx="4809596" cy="369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E30450E-2AED-4E8A-9A90-86A7E46BD3D3}"/>
              </a:ext>
            </a:extLst>
          </p:cNvPr>
          <p:cNvGrpSpPr/>
          <p:nvPr/>
        </p:nvGrpSpPr>
        <p:grpSpPr>
          <a:xfrm>
            <a:off x="7068120" y="2367087"/>
            <a:ext cx="3274590" cy="2543175"/>
            <a:chOff x="7444571" y="2405472"/>
            <a:chExt cx="3274590" cy="2543175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35602C3-EAF0-4687-AD94-5481E417B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44571" y="2405472"/>
              <a:ext cx="3267075" cy="2543175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B987FEA-2468-489E-A0CF-679955200ABC}"/>
                </a:ext>
              </a:extLst>
            </p:cNvPr>
            <p:cNvSpPr txBox="1"/>
            <p:nvPr/>
          </p:nvSpPr>
          <p:spPr>
            <a:xfrm>
              <a:off x="7459601" y="3504353"/>
              <a:ext cx="3259560" cy="144429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89877508-A716-457B-9205-60CF98A35310}"/>
              </a:ext>
            </a:extLst>
          </p:cNvPr>
          <p:cNvSpPr txBox="1"/>
          <p:nvPr/>
        </p:nvSpPr>
        <p:spPr>
          <a:xfrm>
            <a:off x="6837696" y="6145836"/>
            <a:ext cx="4172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6600FF"/>
                </a:solidFill>
              </a:rPr>
              <a:t>URL</a:t>
            </a:r>
            <a:r>
              <a:rPr lang="ko-KR" altLang="en-US" sz="2000" b="1" dirty="0">
                <a:solidFill>
                  <a:srgbClr val="6600FF"/>
                </a:solidFill>
              </a:rPr>
              <a:t>을 폴더 저장 형식으로 변환</a:t>
            </a:r>
            <a:endParaRPr lang="en-US" altLang="ko-KR" sz="2000" b="1" dirty="0">
              <a:solidFill>
                <a:srgbClr val="6600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b="1" dirty="0">
              <a:solidFill>
                <a:srgbClr val="6600FF"/>
              </a:solidFill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310EC30D-9E86-4458-A010-DB72CD8DB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224" y="5028178"/>
            <a:ext cx="4017411" cy="93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729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1015" y="1574020"/>
            <a:ext cx="11828585" cy="3759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808176" cy="1151609"/>
            <a:chOff x="4123410" y="1826618"/>
            <a:chExt cx="5808176" cy="1151609"/>
          </a:xfrm>
        </p:grpSpPr>
        <p:sp>
          <p:nvSpPr>
            <p:cNvPr id="8" name="文本框 8"/>
            <p:cNvSpPr txBox="1"/>
            <p:nvPr/>
          </p:nvSpPr>
          <p:spPr>
            <a:xfrm>
              <a:off x="4239095" y="1901009"/>
              <a:ext cx="569249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</a:t>
              </a:r>
              <a:r>
                <a:rPr kumimoji="1" lang="ko-KR" altLang="en-US" sz="2500" b="1" dirty="0" err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전처리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5131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58AD85-E6D7-4360-A966-CC3237F7B185}"/>
              </a:ext>
            </a:extLst>
          </p:cNvPr>
          <p:cNvSpPr txBox="1"/>
          <p:nvPr/>
        </p:nvSpPr>
        <p:spPr>
          <a:xfrm>
            <a:off x="695361" y="1780473"/>
            <a:ext cx="112250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이미지 저장 시 </a:t>
            </a:r>
            <a:r>
              <a:rPr lang="en-US" altLang="ko-KR" sz="2400" b="1" dirty="0"/>
              <a:t>URL</a:t>
            </a:r>
            <a:r>
              <a:rPr lang="ko-KR" altLang="en-US" sz="2400" b="1" dirty="0"/>
              <a:t>로 분류해서 </a:t>
            </a:r>
            <a:r>
              <a:rPr lang="en-US" altLang="ko-KR" sz="2400" b="1" dirty="0"/>
              <a:t>Dataset </a:t>
            </a:r>
            <a:r>
              <a:rPr lang="ko-KR" altLang="en-US" sz="2400" b="1" dirty="0"/>
              <a:t>생성</a:t>
            </a:r>
            <a:endParaRPr lang="en-US" altLang="ko-KR" sz="2400" b="1" dirty="0"/>
          </a:p>
          <a:p>
            <a:endParaRPr lang="ko-KR" altLang="en-US" sz="2000" dirty="0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292A56FE-1DD5-418F-9B12-6682047F1F0F}"/>
              </a:ext>
            </a:extLst>
          </p:cNvPr>
          <p:cNvSpPr/>
          <p:nvPr/>
        </p:nvSpPr>
        <p:spPr>
          <a:xfrm>
            <a:off x="5562132" y="3695155"/>
            <a:ext cx="803548" cy="606297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519527-737F-443B-A88D-D200AC8A02A2}"/>
              </a:ext>
            </a:extLst>
          </p:cNvPr>
          <p:cNvSpPr txBox="1"/>
          <p:nvPr/>
        </p:nvSpPr>
        <p:spPr>
          <a:xfrm>
            <a:off x="6921689" y="5363982"/>
            <a:ext cx="348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600FF"/>
                </a:solidFill>
              </a:rPr>
              <a:t>변환된 </a:t>
            </a:r>
            <a:r>
              <a:rPr lang="en-US" altLang="ko-KR" sz="2000" b="1" dirty="0">
                <a:solidFill>
                  <a:srgbClr val="6600FF"/>
                </a:solidFill>
              </a:rPr>
              <a:t>URL</a:t>
            </a:r>
            <a:r>
              <a:rPr lang="ko-KR" altLang="en-US" sz="2000" b="1" dirty="0">
                <a:solidFill>
                  <a:srgbClr val="6600FF"/>
                </a:solidFill>
              </a:rPr>
              <a:t>로 분류한 폴더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6D06F5-9B80-4C4A-A8EC-BF1AE9242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581" y="2820951"/>
            <a:ext cx="2900192" cy="2380663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A415EB8D-7EC2-4140-B917-D3E2C69160B6}"/>
              </a:ext>
            </a:extLst>
          </p:cNvPr>
          <p:cNvGrpSpPr/>
          <p:nvPr/>
        </p:nvGrpSpPr>
        <p:grpSpPr>
          <a:xfrm>
            <a:off x="1566641" y="2726717"/>
            <a:ext cx="3274590" cy="2543175"/>
            <a:chOff x="7444571" y="2405472"/>
            <a:chExt cx="3274590" cy="2543175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3D2C8532-E594-4C15-9A6A-AEEC7CDB0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44571" y="2405472"/>
              <a:ext cx="3267075" cy="2543175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152B041-0BE6-4E0A-810C-A6A95BB14403}"/>
                </a:ext>
              </a:extLst>
            </p:cNvPr>
            <p:cNvSpPr txBox="1"/>
            <p:nvPr/>
          </p:nvSpPr>
          <p:spPr>
            <a:xfrm>
              <a:off x="7459601" y="3504353"/>
              <a:ext cx="3259560" cy="144429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80842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453119" cy="1215766"/>
            <a:chOff x="4123410" y="1826618"/>
            <a:chExt cx="5453119" cy="1215766"/>
          </a:xfrm>
        </p:grpSpPr>
        <p:sp>
          <p:nvSpPr>
            <p:cNvPr id="8" name="文本框 8"/>
            <p:cNvSpPr txBox="1"/>
            <p:nvPr/>
          </p:nvSpPr>
          <p:spPr>
            <a:xfrm>
              <a:off x="4354780" y="1965166"/>
              <a:ext cx="522174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비교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4846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D30C9F-AF87-42FC-A9AA-D97AD690E209}"/>
              </a:ext>
            </a:extLst>
          </p:cNvPr>
          <p:cNvSpPr txBox="1"/>
          <p:nvPr/>
        </p:nvSpPr>
        <p:spPr>
          <a:xfrm>
            <a:off x="618938" y="1493550"/>
            <a:ext cx="342043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위조 사이트 제작</a:t>
            </a:r>
            <a:endParaRPr lang="en-US" altLang="ko-KR" sz="2400" b="1" dirty="0"/>
          </a:p>
          <a:p>
            <a:endParaRPr lang="ko-KR" altLang="en-US" sz="2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54E4492-D56C-4DC8-A84A-883DCF467AED}"/>
              </a:ext>
            </a:extLst>
          </p:cNvPr>
          <p:cNvGrpSpPr/>
          <p:nvPr/>
        </p:nvGrpSpPr>
        <p:grpSpPr>
          <a:xfrm>
            <a:off x="787485" y="2215299"/>
            <a:ext cx="4237002" cy="2986359"/>
            <a:chOff x="757005" y="2197964"/>
            <a:chExt cx="3913318" cy="268418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167EADF-CB5E-4E02-A12A-69ECFBA45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7005" y="2197964"/>
              <a:ext cx="3913318" cy="2684184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6258435-3903-4908-A7DC-ED26F1429D8D}"/>
                </a:ext>
              </a:extLst>
            </p:cNvPr>
            <p:cNvSpPr/>
            <p:nvPr/>
          </p:nvSpPr>
          <p:spPr>
            <a:xfrm>
              <a:off x="2762250" y="3509010"/>
              <a:ext cx="998220" cy="10668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D7B6D97E-B1D9-402E-9A1B-2DCB4F20D13F}"/>
              </a:ext>
            </a:extLst>
          </p:cNvPr>
          <p:cNvSpPr/>
          <p:nvPr/>
        </p:nvSpPr>
        <p:spPr>
          <a:xfrm>
            <a:off x="5204121" y="3429000"/>
            <a:ext cx="803548" cy="606297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4DCEC8-D166-4490-ACAB-F1074E970D74}"/>
              </a:ext>
            </a:extLst>
          </p:cNvPr>
          <p:cNvSpPr txBox="1"/>
          <p:nvPr/>
        </p:nvSpPr>
        <p:spPr>
          <a:xfrm>
            <a:off x="618938" y="5345523"/>
            <a:ext cx="4839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600FF"/>
                </a:solidFill>
              </a:rPr>
              <a:t>새로운 가짜 사이트 </a:t>
            </a:r>
            <a:r>
              <a:rPr lang="en-US" altLang="ko-KR" sz="2000" b="1" dirty="0">
                <a:solidFill>
                  <a:srgbClr val="6600FF"/>
                </a:solidFill>
              </a:rPr>
              <a:t>html(</a:t>
            </a:r>
            <a:r>
              <a:rPr lang="ko-KR" altLang="en-US" sz="2000" b="1" dirty="0">
                <a:solidFill>
                  <a:srgbClr val="6600FF"/>
                </a:solidFill>
              </a:rPr>
              <a:t>이미지를 변경</a:t>
            </a:r>
            <a:r>
              <a:rPr lang="en-US" altLang="ko-KR" sz="2000" b="1" dirty="0">
                <a:solidFill>
                  <a:srgbClr val="6600FF"/>
                </a:solidFill>
              </a:rPr>
              <a:t>)</a:t>
            </a:r>
            <a:endParaRPr lang="ko-KR" altLang="en-US" sz="2000" b="1" dirty="0">
              <a:solidFill>
                <a:srgbClr val="6600FF"/>
              </a:solidFill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CD02CD4-B59A-4920-A280-137155BA1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989" y="2079659"/>
            <a:ext cx="5350381" cy="34259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1C140DF-AA7F-42D7-8642-5F49CD5EC184}"/>
              </a:ext>
            </a:extLst>
          </p:cNvPr>
          <p:cNvSpPr txBox="1"/>
          <p:nvPr/>
        </p:nvSpPr>
        <p:spPr>
          <a:xfrm>
            <a:off x="6384989" y="4531131"/>
            <a:ext cx="2949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600FF"/>
                </a:solidFill>
              </a:rPr>
              <a:t>가짜 이미지</a:t>
            </a:r>
            <a:r>
              <a:rPr lang="en-US" altLang="ko-KR" sz="2000" b="1" dirty="0">
                <a:solidFill>
                  <a:srgbClr val="6600FF"/>
                </a:solidFill>
              </a:rPr>
              <a:t>(</a:t>
            </a:r>
            <a:r>
              <a:rPr lang="ko-KR" altLang="en-US" sz="2000" b="1" dirty="0">
                <a:solidFill>
                  <a:srgbClr val="6600FF"/>
                </a:solidFill>
              </a:rPr>
              <a:t>우리은행</a:t>
            </a:r>
            <a:r>
              <a:rPr lang="en-US" altLang="ko-KR" sz="2000" b="1" dirty="0">
                <a:solidFill>
                  <a:srgbClr val="6600FF"/>
                </a:solidFill>
              </a:rPr>
              <a:t>)</a:t>
            </a:r>
            <a:endParaRPr lang="ko-KR" altLang="en-US" sz="2000" b="1" dirty="0">
              <a:solidFill>
                <a:srgbClr val="6600FF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360C18B-7CDB-4E7C-B8AC-5938C11361D4}"/>
              </a:ext>
            </a:extLst>
          </p:cNvPr>
          <p:cNvSpPr/>
          <p:nvPr/>
        </p:nvSpPr>
        <p:spPr>
          <a:xfrm>
            <a:off x="6434221" y="3713748"/>
            <a:ext cx="2625958" cy="7848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DA928F-3AD1-4B74-88D9-CC852F12082C}"/>
              </a:ext>
            </a:extLst>
          </p:cNvPr>
          <p:cNvSpPr txBox="1"/>
          <p:nvPr/>
        </p:nvSpPr>
        <p:spPr>
          <a:xfrm>
            <a:off x="6659228" y="1702355"/>
            <a:ext cx="3594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rgbClr val="6600FF"/>
                </a:solidFill>
              </a:rPr>
              <a:t>은행사이트와 비슷한 도메인</a:t>
            </a:r>
            <a:endParaRPr lang="ko-KR" altLang="en-US" sz="2000" b="1" dirty="0">
              <a:solidFill>
                <a:srgbClr val="6600FF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A4405D-BE91-4015-A3AC-D7B1BE14AD19}"/>
              </a:ext>
            </a:extLst>
          </p:cNvPr>
          <p:cNvSpPr/>
          <p:nvPr/>
        </p:nvSpPr>
        <p:spPr>
          <a:xfrm>
            <a:off x="7637826" y="2102465"/>
            <a:ext cx="911814" cy="1759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866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453119" cy="1215766"/>
            <a:chOff x="4123410" y="1826618"/>
            <a:chExt cx="5453119" cy="1215766"/>
          </a:xfrm>
        </p:grpSpPr>
        <p:sp>
          <p:nvSpPr>
            <p:cNvPr id="8" name="文本框 8"/>
            <p:cNvSpPr txBox="1"/>
            <p:nvPr/>
          </p:nvSpPr>
          <p:spPr>
            <a:xfrm>
              <a:off x="4354780" y="1965166"/>
              <a:ext cx="522174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비교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4846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D30C9F-AF87-42FC-A9AA-D97AD690E209}"/>
              </a:ext>
            </a:extLst>
          </p:cNvPr>
          <p:cNvSpPr txBox="1"/>
          <p:nvPr/>
        </p:nvSpPr>
        <p:spPr>
          <a:xfrm>
            <a:off x="557220" y="1490661"/>
            <a:ext cx="112250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기존 사이트와 위조 사이트의 유사도 비교</a:t>
            </a:r>
            <a:endParaRPr lang="en-US" altLang="ko-KR" sz="2400" b="1" dirty="0"/>
          </a:p>
          <a:p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5" y="2029270"/>
            <a:ext cx="2598950" cy="39561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082" y="2030819"/>
            <a:ext cx="2598950" cy="399437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1C140DF-AA7F-42D7-8642-5F49CD5EC184}"/>
              </a:ext>
            </a:extLst>
          </p:cNvPr>
          <p:cNvSpPr txBox="1"/>
          <p:nvPr/>
        </p:nvSpPr>
        <p:spPr>
          <a:xfrm>
            <a:off x="1191913" y="6138258"/>
            <a:ext cx="1562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600FF"/>
                </a:solidFill>
              </a:rPr>
              <a:t>기존 사이트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C140DF-AA7F-42D7-8642-5F49CD5EC184}"/>
              </a:ext>
            </a:extLst>
          </p:cNvPr>
          <p:cNvSpPr txBox="1"/>
          <p:nvPr/>
        </p:nvSpPr>
        <p:spPr>
          <a:xfrm>
            <a:off x="4465299" y="6144747"/>
            <a:ext cx="1562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600FF"/>
                </a:solidFill>
              </a:rPr>
              <a:t>위조 사이트</a:t>
            </a:r>
          </a:p>
        </p:txBody>
      </p:sp>
      <p:sp>
        <p:nvSpPr>
          <p:cNvPr id="15" name="왼쪽/오른쪽 화살표 14"/>
          <p:cNvSpPr/>
          <p:nvPr/>
        </p:nvSpPr>
        <p:spPr>
          <a:xfrm>
            <a:off x="3355955" y="3934047"/>
            <a:ext cx="591127" cy="226121"/>
          </a:xfrm>
          <a:prstGeom prst="left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60C18B-7CDB-4E7C-B8AC-5938C11361D4}"/>
              </a:ext>
            </a:extLst>
          </p:cNvPr>
          <p:cNvSpPr/>
          <p:nvPr/>
        </p:nvSpPr>
        <p:spPr>
          <a:xfrm>
            <a:off x="4360871" y="5178055"/>
            <a:ext cx="885685" cy="2445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60C18B-7CDB-4E7C-B8AC-5938C11361D4}"/>
              </a:ext>
            </a:extLst>
          </p:cNvPr>
          <p:cNvSpPr/>
          <p:nvPr/>
        </p:nvSpPr>
        <p:spPr>
          <a:xfrm>
            <a:off x="4955002" y="3604497"/>
            <a:ext cx="1148086" cy="7229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6841706" y="2693370"/>
            <a:ext cx="4940563" cy="2874200"/>
            <a:chOff x="6841706" y="2660392"/>
            <a:chExt cx="4940563" cy="28742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1706" y="2660392"/>
              <a:ext cx="4940563" cy="2874200"/>
            </a:xfrm>
            <a:prstGeom prst="rect">
              <a:avLst/>
            </a:prstGeom>
          </p:spPr>
        </p:pic>
        <p:sp>
          <p:nvSpPr>
            <p:cNvPr id="19" name="타원 18"/>
            <p:cNvSpPr/>
            <p:nvPr/>
          </p:nvSpPr>
          <p:spPr>
            <a:xfrm rot="9922068">
              <a:off x="8783589" y="3458698"/>
              <a:ext cx="2647241" cy="72465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1C140DF-AA7F-42D7-8642-5F49CD5EC184}"/>
              </a:ext>
            </a:extLst>
          </p:cNvPr>
          <p:cNvSpPr txBox="1"/>
          <p:nvPr/>
        </p:nvSpPr>
        <p:spPr>
          <a:xfrm>
            <a:off x="8198178" y="6036975"/>
            <a:ext cx="2651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600FF"/>
                </a:solidFill>
              </a:rPr>
              <a:t>차이가 </a:t>
            </a:r>
            <a:r>
              <a:rPr lang="en-US" altLang="ko-KR" sz="2000" b="1" dirty="0">
                <a:solidFill>
                  <a:srgbClr val="6600FF"/>
                </a:solidFill>
              </a:rPr>
              <a:t>flat</a:t>
            </a:r>
            <a:r>
              <a:rPr lang="ko-KR" altLang="en-US" sz="2000" b="1" dirty="0">
                <a:solidFill>
                  <a:srgbClr val="6600FF"/>
                </a:solidFill>
              </a:rPr>
              <a:t>해짐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C140DF-AA7F-42D7-8642-5F49CD5EC184}"/>
              </a:ext>
            </a:extLst>
          </p:cNvPr>
          <p:cNvSpPr txBox="1"/>
          <p:nvPr/>
        </p:nvSpPr>
        <p:spPr>
          <a:xfrm>
            <a:off x="3320528" y="3542107"/>
            <a:ext cx="661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6600FF"/>
                </a:solidFill>
              </a:rPr>
              <a:t>비교</a:t>
            </a:r>
          </a:p>
        </p:txBody>
      </p:sp>
    </p:spTree>
    <p:extLst>
      <p:ext uri="{BB962C8B-B14F-4D97-AF65-F5344CB8AC3E}">
        <p14:creationId xmlns:p14="http://schemas.microsoft.com/office/powerpoint/2010/main" val="2373100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453119" cy="1215766"/>
            <a:chOff x="4123410" y="1826618"/>
            <a:chExt cx="5453119" cy="1215766"/>
          </a:xfrm>
        </p:grpSpPr>
        <p:sp>
          <p:nvSpPr>
            <p:cNvPr id="8" name="文本框 8"/>
            <p:cNvSpPr txBox="1"/>
            <p:nvPr/>
          </p:nvSpPr>
          <p:spPr>
            <a:xfrm>
              <a:off x="4354780" y="1965166"/>
              <a:ext cx="522174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비교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4846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D30C9F-AF87-42FC-A9AA-D97AD690E209}"/>
              </a:ext>
            </a:extLst>
          </p:cNvPr>
          <p:cNvSpPr txBox="1"/>
          <p:nvPr/>
        </p:nvSpPr>
        <p:spPr>
          <a:xfrm>
            <a:off x="557220" y="1490661"/>
            <a:ext cx="112250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기존 사이트와 위조 사이트의 유사도 비교</a:t>
            </a:r>
            <a:endParaRPr lang="en-US" altLang="ko-KR" sz="2400" b="1" dirty="0"/>
          </a:p>
          <a:p>
            <a:endParaRPr lang="ko-KR" altLang="en-US" sz="20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900124" y="2312897"/>
            <a:ext cx="5277392" cy="3184136"/>
            <a:chOff x="6841706" y="2660392"/>
            <a:chExt cx="4940563" cy="28742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41706" y="2660392"/>
              <a:ext cx="4940563" cy="2874200"/>
            </a:xfrm>
            <a:prstGeom prst="rect">
              <a:avLst/>
            </a:prstGeom>
          </p:spPr>
        </p:pic>
        <p:sp>
          <p:nvSpPr>
            <p:cNvPr id="18" name="타원 17"/>
            <p:cNvSpPr/>
            <p:nvPr/>
          </p:nvSpPr>
          <p:spPr>
            <a:xfrm rot="9922068">
              <a:off x="8783589" y="3458698"/>
              <a:ext cx="2647241" cy="72465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오른쪽 화살표 2"/>
          <p:cNvSpPr/>
          <p:nvPr/>
        </p:nvSpPr>
        <p:spPr>
          <a:xfrm>
            <a:off x="6507126" y="3444949"/>
            <a:ext cx="1201479" cy="637954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793225" y="3443300"/>
            <a:ext cx="3893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 구간에서 임의로 하나의 값을 학습 횟수 기준으로 설정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8004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3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4" name="组合 1"/>
          <p:cNvGrpSpPr/>
          <p:nvPr/>
        </p:nvGrpSpPr>
        <p:grpSpPr>
          <a:xfrm>
            <a:off x="387568" y="372475"/>
            <a:ext cx="2875057" cy="751139"/>
            <a:chOff x="4123410" y="1826618"/>
            <a:chExt cx="2875057" cy="751139"/>
          </a:xfrm>
        </p:grpSpPr>
        <p:grpSp>
          <p:nvGrpSpPr>
            <p:cNvPr id="5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8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9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0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1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8"/>
            <p:cNvSpPr txBox="1"/>
            <p:nvPr/>
          </p:nvSpPr>
          <p:spPr>
            <a:xfrm>
              <a:off x="4741652" y="1950945"/>
              <a:ext cx="22568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일정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7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직선 연결선 11"/>
          <p:cNvCxnSpPr>
            <a:cxnSpLocks/>
          </p:cNvCxnSpPr>
          <p:nvPr/>
        </p:nvCxnSpPr>
        <p:spPr>
          <a:xfrm>
            <a:off x="400140" y="1235678"/>
            <a:ext cx="2862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539" y="1441643"/>
            <a:ext cx="9537406" cy="496906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CE8B9DE-75A2-4B4C-9C27-ABEDCBC547D8}"/>
              </a:ext>
            </a:extLst>
          </p:cNvPr>
          <p:cNvSpPr/>
          <p:nvPr/>
        </p:nvSpPr>
        <p:spPr>
          <a:xfrm>
            <a:off x="1286539" y="4637988"/>
            <a:ext cx="1909148" cy="13951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40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959688" y="-511830"/>
            <a:ext cx="8511676" cy="791552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6" name="椭圆 5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自由: 形状 27"/>
          <p:cNvSpPr/>
          <p:nvPr/>
        </p:nvSpPr>
        <p:spPr>
          <a:xfrm rot="13500000">
            <a:off x="6068577" y="783410"/>
            <a:ext cx="293901" cy="293901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空心弧 2"/>
          <p:cNvSpPr/>
          <p:nvPr/>
        </p:nvSpPr>
        <p:spPr>
          <a:xfrm rot="7086271">
            <a:off x="6496050" y="2687637"/>
            <a:ext cx="1482725" cy="1482725"/>
          </a:xfrm>
          <a:custGeom>
            <a:avLst/>
            <a:gdLst/>
            <a:ahLst/>
            <a:cxnLst>
              <a:cxn ang="0">
                <a:pos x="719254" y="1482395"/>
              </a:cxn>
              <a:cxn ang="0">
                <a:pos x="18905" y="907716"/>
              </a:cxn>
              <a:cxn ang="0">
                <a:pos x="397400" y="84620"/>
              </a:cxn>
              <a:cxn ang="0">
                <a:pos x="1289534" y="242235"/>
              </a:cxn>
              <a:cxn ang="0">
                <a:pos x="1363085" y="1145194"/>
              </a:cxn>
              <a:cxn ang="0">
                <a:pos x="1349991" y="1136690"/>
              </a:cxn>
              <a:cxn ang="0">
                <a:pos x="1277989" y="252748"/>
              </a:cxn>
              <a:cxn ang="0">
                <a:pos x="404645" y="98453"/>
              </a:cxn>
              <a:cxn ang="0">
                <a:pos x="34121" y="904213"/>
              </a:cxn>
              <a:cxn ang="0">
                <a:pos x="719720" y="1466788"/>
              </a:cxn>
              <a:cxn ang="0">
                <a:pos x="719254" y="1482395"/>
              </a:cxn>
            </a:cxnLst>
            <a:rect l="0" t="0" r="0" b="0"/>
            <a:pathLst>
              <a:path w="1482725" h="1482725">
                <a:moveTo>
                  <a:pt x="719254" y="1482395"/>
                </a:moveTo>
                <a:cubicBezTo>
                  <a:pt x="382299" y="1472342"/>
                  <a:pt x="94548" y="1236225"/>
                  <a:pt x="18905" y="907716"/>
                </a:cubicBezTo>
                <a:cubicBezTo>
                  <a:pt x="-56738" y="579208"/>
                  <a:pt x="98774" y="241023"/>
                  <a:pt x="397400" y="84620"/>
                </a:cubicBezTo>
                <a:cubicBezTo>
                  <a:pt x="696026" y="-71783"/>
                  <a:pt x="1062576" y="-7024"/>
                  <a:pt x="1289534" y="242235"/>
                </a:cubicBezTo>
                <a:cubicBezTo>
                  <a:pt x="1516492" y="491494"/>
                  <a:pt x="1546711" y="862491"/>
                  <a:pt x="1363085" y="1145194"/>
                </a:cubicBezTo>
                <a:lnTo>
                  <a:pt x="1349991" y="1136690"/>
                </a:lnTo>
                <a:cubicBezTo>
                  <a:pt x="1529750" y="859941"/>
                  <a:pt x="1500167" y="496757"/>
                  <a:pt x="1277989" y="252748"/>
                </a:cubicBezTo>
                <a:cubicBezTo>
                  <a:pt x="1055811" y="8739"/>
                  <a:pt x="696982" y="-54656"/>
                  <a:pt x="404645" y="98453"/>
                </a:cubicBezTo>
                <a:cubicBezTo>
                  <a:pt x="112308" y="251562"/>
                  <a:pt x="-39929" y="582624"/>
                  <a:pt x="34121" y="904213"/>
                </a:cubicBezTo>
                <a:cubicBezTo>
                  <a:pt x="108171" y="1225803"/>
                  <a:pt x="389862" y="1456947"/>
                  <a:pt x="719720" y="1466788"/>
                </a:cubicBezTo>
                <a:cubicBezTo>
                  <a:pt x="719565" y="1471990"/>
                  <a:pt x="719409" y="1477193"/>
                  <a:pt x="719254" y="1482395"/>
                </a:cubicBezTo>
                <a:close/>
              </a:path>
            </a:pathLst>
          </a:custGeom>
          <a:solidFill>
            <a:schemeClr val="bg1"/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4360863" y="3773487"/>
            <a:ext cx="2192337" cy="36988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eaLnBrk="1" hangingPunct="1"/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谢谢聆听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902688" y="3197915"/>
            <a:ext cx="5876358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eaLnBrk="1" hangingPunct="1"/>
            <a:r>
              <a:rPr lang="en-US" altLang="zh-CN" sz="2400" dirty="0">
                <a:solidFill>
                  <a:schemeClr val="accent2"/>
                </a:solidFill>
                <a:cs typeface="+mn-ea"/>
                <a:sym typeface="+mn-lt"/>
              </a:rPr>
              <a:t>THANKS FOR YOUR WATCHING</a:t>
            </a:r>
          </a:p>
        </p:txBody>
      </p:sp>
    </p:spTree>
    <p:extLst>
      <p:ext uri="{BB962C8B-B14F-4D97-AF65-F5344CB8AC3E}">
        <p14:creationId xmlns:p14="http://schemas.microsoft.com/office/powerpoint/2010/main" val="173667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51966" y="1977341"/>
            <a:ext cx="2778455" cy="751139"/>
            <a:chOff x="4123410" y="1826618"/>
            <a:chExt cx="2778455" cy="751139"/>
          </a:xfrm>
        </p:grpSpPr>
        <p:grpSp>
          <p:nvGrpSpPr>
            <p:cNvPr id="3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1</a:t>
                </a:r>
                <a:endParaRPr lang="zh-CN" altLang="en-US" sz="3200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4" name="文本框 8"/>
            <p:cNvSpPr txBox="1"/>
            <p:nvPr/>
          </p:nvSpPr>
          <p:spPr>
            <a:xfrm>
              <a:off x="4645050" y="2029551"/>
              <a:ext cx="2256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주제 </a:t>
              </a:r>
              <a:r>
                <a:rPr kumimoji="1"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제안</a:t>
              </a:r>
              <a:endPara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6579361" y="1965482"/>
            <a:ext cx="804345" cy="751139"/>
            <a:chOff x="4123410" y="1826618"/>
            <a:chExt cx="804345" cy="751139"/>
          </a:xfrm>
        </p:grpSpPr>
        <p:grpSp>
          <p:nvGrpSpPr>
            <p:cNvPr id="12" name="组合 11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15" name="直接连接符 14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2560422" y="3270743"/>
            <a:ext cx="804345" cy="751139"/>
            <a:chOff x="4123410" y="1826618"/>
            <a:chExt cx="804345" cy="751139"/>
          </a:xfrm>
        </p:grpSpPr>
        <p:grpSp>
          <p:nvGrpSpPr>
            <p:cNvPr id="21" name="组合 20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2</a:t>
                </a:r>
                <a:endParaRPr lang="zh-CN" altLang="en-US" sz="3200" dirty="0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24" name="直接连接符 23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6579361" y="3294967"/>
            <a:ext cx="804345" cy="751139"/>
            <a:chOff x="4123410" y="1826618"/>
            <a:chExt cx="804345" cy="751139"/>
          </a:xfrm>
        </p:grpSpPr>
        <p:grpSp>
          <p:nvGrpSpPr>
            <p:cNvPr id="30" name="组合 29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本框 6"/>
          <p:cNvSpPr txBox="1"/>
          <p:nvPr/>
        </p:nvSpPr>
        <p:spPr>
          <a:xfrm>
            <a:off x="4789715" y="208096"/>
            <a:ext cx="261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</a:rPr>
              <a:t>CONTENT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39" name="自由: 形状 85"/>
          <p:cNvSpPr/>
          <p:nvPr/>
        </p:nvSpPr>
        <p:spPr>
          <a:xfrm rot="2700000">
            <a:off x="6025850" y="813191"/>
            <a:ext cx="140300" cy="140300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文本框 8"/>
          <p:cNvSpPr txBox="1"/>
          <p:nvPr/>
        </p:nvSpPr>
        <p:spPr>
          <a:xfrm>
            <a:off x="3073607" y="4748228"/>
            <a:ext cx="2256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진행 상황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sp>
        <p:nvSpPr>
          <p:cNvPr id="43" name="文本框 8"/>
          <p:cNvSpPr txBox="1"/>
          <p:nvPr/>
        </p:nvSpPr>
        <p:spPr>
          <a:xfrm>
            <a:off x="7078080" y="2133968"/>
            <a:ext cx="2256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개발 내용</a:t>
            </a:r>
            <a:endParaRPr kumimoji="1"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grpSp>
        <p:nvGrpSpPr>
          <p:cNvPr id="44" name="组合 19"/>
          <p:cNvGrpSpPr/>
          <p:nvPr/>
        </p:nvGrpSpPr>
        <p:grpSpPr>
          <a:xfrm>
            <a:off x="2551966" y="4630316"/>
            <a:ext cx="804345" cy="751139"/>
            <a:chOff x="4123410" y="1826618"/>
            <a:chExt cx="804345" cy="751139"/>
          </a:xfrm>
        </p:grpSpPr>
        <p:grpSp>
          <p:nvGrpSpPr>
            <p:cNvPr id="45" name="组合 20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47" name="椭圆 24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3</a:t>
                </a:r>
                <a:endParaRPr lang="zh-CN" altLang="en-US" sz="3200" dirty="0"/>
              </a:p>
            </p:txBody>
          </p:sp>
          <p:sp>
            <p:nvSpPr>
              <p:cNvPr id="48" name="椭圆 25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49" name="椭圆 26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50" name="椭圆 27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46" name="直接连接符 23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文本框 8"/>
          <p:cNvSpPr txBox="1"/>
          <p:nvPr/>
        </p:nvSpPr>
        <p:spPr>
          <a:xfrm>
            <a:off x="7256517" y="3438177"/>
            <a:ext cx="1899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개발 일정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sp>
        <p:nvSpPr>
          <p:cNvPr id="61" name="文本框 8">
            <a:extLst>
              <a:ext uri="{FF2B5EF4-FFF2-40B4-BE49-F238E27FC236}">
                <a16:creationId xmlns:a16="http://schemas.microsoft.com/office/drawing/2014/main" id="{884477C1-DCDB-4B70-8D15-A1BEBC47803A}"/>
              </a:ext>
            </a:extLst>
          </p:cNvPr>
          <p:cNvSpPr txBox="1"/>
          <p:nvPr/>
        </p:nvSpPr>
        <p:spPr>
          <a:xfrm>
            <a:off x="3327803" y="3438177"/>
            <a:ext cx="2256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시스템 구성도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grpSp>
        <p:nvGrpSpPr>
          <p:cNvPr id="51" name="组合 28">
            <a:extLst>
              <a:ext uri="{FF2B5EF4-FFF2-40B4-BE49-F238E27FC236}">
                <a16:creationId xmlns:a16="http://schemas.microsoft.com/office/drawing/2014/main" id="{C94E3C05-C16B-42E7-9E92-137FA29FDB5E}"/>
              </a:ext>
            </a:extLst>
          </p:cNvPr>
          <p:cNvGrpSpPr/>
          <p:nvPr/>
        </p:nvGrpSpPr>
        <p:grpSpPr>
          <a:xfrm>
            <a:off x="6579361" y="4635882"/>
            <a:ext cx="804345" cy="751139"/>
            <a:chOff x="4123410" y="1826618"/>
            <a:chExt cx="804345" cy="751139"/>
          </a:xfrm>
        </p:grpSpPr>
        <p:grpSp>
          <p:nvGrpSpPr>
            <p:cNvPr id="52" name="组合 29">
              <a:extLst>
                <a:ext uri="{FF2B5EF4-FFF2-40B4-BE49-F238E27FC236}">
                  <a16:creationId xmlns:a16="http://schemas.microsoft.com/office/drawing/2014/main" id="{2092FD64-B737-41CA-9B74-D2201EB7D196}"/>
                </a:ext>
              </a:extLst>
            </p:cNvPr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54" name="椭圆 33">
                <a:extLst>
                  <a:ext uri="{FF2B5EF4-FFF2-40B4-BE49-F238E27FC236}">
                    <a16:creationId xmlns:a16="http://schemas.microsoft.com/office/drawing/2014/main" id="{D09BE95B-D1DC-452E-AF25-D971471D0BDB}"/>
                  </a:ext>
                </a:extLst>
              </p:cNvPr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6</a:t>
                </a:r>
                <a:endParaRPr lang="zh-CN" altLang="en-US" sz="3200" dirty="0"/>
              </a:p>
            </p:txBody>
          </p:sp>
          <p:sp>
            <p:nvSpPr>
              <p:cNvPr id="55" name="椭圆 34">
                <a:extLst>
                  <a:ext uri="{FF2B5EF4-FFF2-40B4-BE49-F238E27FC236}">
                    <a16:creationId xmlns:a16="http://schemas.microsoft.com/office/drawing/2014/main" id="{3DCB5367-FFD2-4DDA-B866-51465B300994}"/>
                  </a:ext>
                </a:extLst>
              </p:cNvPr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56" name="椭圆 35">
                <a:extLst>
                  <a:ext uri="{FF2B5EF4-FFF2-40B4-BE49-F238E27FC236}">
                    <a16:creationId xmlns:a16="http://schemas.microsoft.com/office/drawing/2014/main" id="{EBBF93B9-3183-4A89-905E-03A149382524}"/>
                  </a:ext>
                </a:extLst>
              </p:cNvPr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57" name="椭圆 36">
                <a:extLst>
                  <a:ext uri="{FF2B5EF4-FFF2-40B4-BE49-F238E27FC236}">
                    <a16:creationId xmlns:a16="http://schemas.microsoft.com/office/drawing/2014/main" id="{CFDF92D0-DF92-4E06-B853-FC7AC70E2A68}"/>
                  </a:ext>
                </a:extLst>
              </p:cNvPr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53" name="直接连接符 32">
              <a:extLst>
                <a:ext uri="{FF2B5EF4-FFF2-40B4-BE49-F238E27FC236}">
                  <a16:creationId xmlns:a16="http://schemas.microsoft.com/office/drawing/2014/main" id="{A085F049-0169-477A-929B-6CEF2C076BFF}"/>
                </a:ext>
              </a:extLst>
            </p:cNvPr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8">
            <a:extLst>
              <a:ext uri="{FF2B5EF4-FFF2-40B4-BE49-F238E27FC236}">
                <a16:creationId xmlns:a16="http://schemas.microsoft.com/office/drawing/2014/main" id="{05BDE958-BF3B-4188-9789-B5006CAFB85F}"/>
              </a:ext>
            </a:extLst>
          </p:cNvPr>
          <p:cNvSpPr txBox="1"/>
          <p:nvPr/>
        </p:nvSpPr>
        <p:spPr>
          <a:xfrm>
            <a:off x="7379955" y="4779092"/>
            <a:ext cx="2784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출처 및 참고 문헌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350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4160" y="3228872"/>
            <a:ext cx="1100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URL </a:t>
            </a:r>
            <a:r>
              <a:rPr lang="ko-KR" altLang="en-US" sz="1600" dirty="0"/>
              <a:t>일치</a:t>
            </a:r>
            <a:r>
              <a:rPr lang="en-US" altLang="ko-KR" sz="1600" dirty="0"/>
              <a:t>?</a:t>
            </a:r>
            <a:r>
              <a:rPr lang="ko-KR" altLang="en-US" sz="1600" dirty="0"/>
              <a:t>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21968" y="4290350"/>
            <a:ext cx="210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dHash</a:t>
            </a:r>
            <a:r>
              <a:rPr lang="en-US" altLang="ko-KR" dirty="0"/>
              <a:t> </a:t>
            </a:r>
            <a:r>
              <a:rPr lang="ko-KR" altLang="en-US" dirty="0"/>
              <a:t>알고리즘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400986" y="369398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유사도 분석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2176" y="5844319"/>
            <a:ext cx="1087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☞ Inception V3</a:t>
            </a:r>
            <a:r>
              <a:rPr lang="ko-KR" altLang="en-US" sz="2000" dirty="0"/>
              <a:t>로 나온 </a:t>
            </a:r>
            <a:r>
              <a:rPr lang="ko-KR" altLang="en-US" sz="2000" dirty="0" err="1"/>
              <a:t>유사도와</a:t>
            </a:r>
            <a:r>
              <a:rPr lang="ko-KR" altLang="en-US" sz="2000" dirty="0"/>
              <a:t> </a:t>
            </a:r>
            <a:r>
              <a:rPr lang="en-US" altLang="ko-KR" sz="2000" dirty="0" err="1"/>
              <a:t>dHash</a:t>
            </a:r>
            <a:r>
              <a:rPr lang="en-US" altLang="ko-KR" sz="2000" dirty="0"/>
              <a:t> </a:t>
            </a:r>
            <a:r>
              <a:rPr lang="ko-KR" altLang="en-US" sz="2000" dirty="0"/>
              <a:t>알고리즘을 사용하여 </a:t>
            </a:r>
            <a:r>
              <a:rPr lang="ko-KR" altLang="en-US" sz="2000" b="1" dirty="0">
                <a:solidFill>
                  <a:srgbClr val="F23B48"/>
                </a:solidFill>
              </a:rPr>
              <a:t>더 정확한 이미지 유사도 검출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44264" y="4364169"/>
            <a:ext cx="262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Inception-v3 </a:t>
            </a:r>
            <a:r>
              <a:rPr lang="ko-KR" altLang="en-US" dirty="0"/>
              <a:t>알고리즘</a:t>
            </a:r>
          </a:p>
        </p:txBody>
      </p:sp>
      <p:pic>
        <p:nvPicPr>
          <p:cNvPr id="32" name="Picture 2" descr="inception v3ì ëí ì´ë¯¸ì§ ê²ìê²°ê³¼">
            <a:extLst>
              <a:ext uri="{FF2B5EF4-FFF2-40B4-BE49-F238E27FC236}">
                <a16:creationId xmlns:a16="http://schemas.microsoft.com/office/drawing/2014/main" id="{EEA26B26-EA9B-44C6-94F6-52D970AFB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265" y="2288317"/>
            <a:ext cx="2625581" cy="89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오른쪽 화살표 22">
            <a:extLst>
              <a:ext uri="{FF2B5EF4-FFF2-40B4-BE49-F238E27FC236}">
                <a16:creationId xmlns:a16="http://schemas.microsoft.com/office/drawing/2014/main" id="{047F8257-CA38-4A6C-84DD-2299D22F512D}"/>
              </a:ext>
            </a:extLst>
          </p:cNvPr>
          <p:cNvSpPr/>
          <p:nvPr/>
        </p:nvSpPr>
        <p:spPr>
          <a:xfrm>
            <a:off x="9717600" y="3611444"/>
            <a:ext cx="710231" cy="528810"/>
          </a:xfrm>
          <a:prstGeom prst="rightArrow">
            <a:avLst/>
          </a:prstGeom>
          <a:solidFill>
            <a:srgbClr val="00BB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BD6"/>
              </a:solidFill>
            </a:endParaRPr>
          </a:p>
        </p:txBody>
      </p:sp>
      <p:pic>
        <p:nvPicPr>
          <p:cNvPr id="34" name="Picture 4" descr="imagehash pythonì ëí ì´ë¯¸ì§ ê²ìê²°ê³¼">
            <a:extLst>
              <a:ext uri="{FF2B5EF4-FFF2-40B4-BE49-F238E27FC236}">
                <a16:creationId xmlns:a16="http://schemas.microsoft.com/office/drawing/2014/main" id="{0327C955-863D-492A-9EC1-9D2BD991F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531" y="3417332"/>
            <a:ext cx="2716798" cy="80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D871A33-664D-4F34-A132-ECE717A905FE}"/>
              </a:ext>
            </a:extLst>
          </p:cNvPr>
          <p:cNvSpPr txBox="1"/>
          <p:nvPr/>
        </p:nvSpPr>
        <p:spPr>
          <a:xfrm>
            <a:off x="325997" y="3955588"/>
            <a:ext cx="887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pic>
        <p:nvPicPr>
          <p:cNvPr id="36" name="Picture 6" descr="inception v3 êµ¬ì¡°ì ëí ì´ë¯¸ì§ ê²ìê²°ê³¼">
            <a:extLst>
              <a:ext uri="{FF2B5EF4-FFF2-40B4-BE49-F238E27FC236}">
                <a16:creationId xmlns:a16="http://schemas.microsoft.com/office/drawing/2014/main" id="{C5949E50-56ED-46EF-BCCA-FD2C9B3A0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810" y="3169403"/>
            <a:ext cx="4190702" cy="120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8E3E3327-05EB-4DA0-AD86-4D6C46BDC907}"/>
              </a:ext>
            </a:extLst>
          </p:cNvPr>
          <p:cNvSpPr/>
          <p:nvPr/>
        </p:nvSpPr>
        <p:spPr>
          <a:xfrm>
            <a:off x="1272833" y="2018774"/>
            <a:ext cx="8346271" cy="335042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F04B30-DB04-4C07-8B8E-78487522E50B}"/>
              </a:ext>
            </a:extLst>
          </p:cNvPr>
          <p:cNvSpPr txBox="1"/>
          <p:nvPr/>
        </p:nvSpPr>
        <p:spPr>
          <a:xfrm>
            <a:off x="4361227" y="1583450"/>
            <a:ext cx="229861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유사도 비교 </a:t>
            </a:r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39" name="오른쪽 화살표 22">
            <a:extLst>
              <a:ext uri="{FF2B5EF4-FFF2-40B4-BE49-F238E27FC236}">
                <a16:creationId xmlns:a16="http://schemas.microsoft.com/office/drawing/2014/main" id="{E764C312-A760-400C-82C9-8AE8F7B8A893}"/>
              </a:ext>
            </a:extLst>
          </p:cNvPr>
          <p:cNvSpPr/>
          <p:nvPr/>
        </p:nvSpPr>
        <p:spPr>
          <a:xfrm>
            <a:off x="5767205" y="3589755"/>
            <a:ext cx="892632" cy="528810"/>
          </a:xfrm>
          <a:prstGeom prst="rightArrow">
            <a:avLst/>
          </a:prstGeom>
          <a:solidFill>
            <a:srgbClr val="00BB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BD6"/>
              </a:solidFill>
            </a:endParaRPr>
          </a:p>
        </p:txBody>
      </p:sp>
      <p:sp>
        <p:nvSpPr>
          <p:cNvPr id="40" name="오른쪽 화살표 22">
            <a:extLst>
              <a:ext uri="{FF2B5EF4-FFF2-40B4-BE49-F238E27FC236}">
                <a16:creationId xmlns:a16="http://schemas.microsoft.com/office/drawing/2014/main" id="{5659594D-A0E0-4982-8557-85009C6BA98D}"/>
              </a:ext>
            </a:extLst>
          </p:cNvPr>
          <p:cNvSpPr/>
          <p:nvPr/>
        </p:nvSpPr>
        <p:spPr>
          <a:xfrm>
            <a:off x="236422" y="3530638"/>
            <a:ext cx="892632" cy="528810"/>
          </a:xfrm>
          <a:prstGeom prst="rightArrow">
            <a:avLst/>
          </a:prstGeom>
          <a:solidFill>
            <a:srgbClr val="00BB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BD6"/>
              </a:solidFill>
            </a:endParaRPr>
          </a:p>
        </p:txBody>
      </p:sp>
      <p:grpSp>
        <p:nvGrpSpPr>
          <p:cNvPr id="41" name="组合 1"/>
          <p:cNvGrpSpPr/>
          <p:nvPr/>
        </p:nvGrpSpPr>
        <p:grpSpPr>
          <a:xfrm>
            <a:off x="387568" y="372475"/>
            <a:ext cx="3949970" cy="751139"/>
            <a:chOff x="4123410" y="1826618"/>
            <a:chExt cx="3949970" cy="751139"/>
          </a:xfrm>
        </p:grpSpPr>
        <p:grpSp>
          <p:nvGrpSpPr>
            <p:cNvPr id="42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45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1</a:t>
                </a:r>
                <a:endParaRPr lang="zh-CN" altLang="en-US" sz="3200" dirty="0"/>
              </a:p>
            </p:txBody>
          </p:sp>
          <p:sp>
            <p:nvSpPr>
              <p:cNvPr id="46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47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48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43" name="文本框 8"/>
            <p:cNvSpPr txBox="1"/>
            <p:nvPr/>
          </p:nvSpPr>
          <p:spPr>
            <a:xfrm>
              <a:off x="4741652" y="1950945"/>
              <a:ext cx="33317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주제 제안 </a:t>
              </a:r>
              <a:r>
                <a:rPr kumimoji="1" lang="en-US" altLang="ko-KR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(1/2)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44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직선 연결선 48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663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7568" y="1663780"/>
            <a:ext cx="11575832" cy="718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400" b="1" dirty="0">
                <a:solidFill>
                  <a:srgbClr val="6600FF"/>
                </a:solidFill>
              </a:rPr>
              <a:t>“</a:t>
            </a:r>
            <a:r>
              <a:rPr lang="en-US" altLang="ko-KR" sz="2400" b="1" u="sng" dirty="0">
                <a:solidFill>
                  <a:srgbClr val="6600FF"/>
                </a:solidFill>
              </a:rPr>
              <a:t>URL</a:t>
            </a:r>
            <a:r>
              <a:rPr lang="ko-KR" altLang="en-US" sz="2400" b="1" u="sng" dirty="0">
                <a:solidFill>
                  <a:srgbClr val="6600FF"/>
                </a:solidFill>
              </a:rPr>
              <a:t>과 </a:t>
            </a:r>
            <a:r>
              <a:rPr lang="en-US" altLang="ko-KR" sz="2400" b="1" u="sng" dirty="0">
                <a:solidFill>
                  <a:srgbClr val="6600FF"/>
                </a:solidFill>
              </a:rPr>
              <a:t>Image Comparison</a:t>
            </a:r>
            <a:r>
              <a:rPr lang="ko-KR" altLang="en-US" sz="2400" b="1" u="sng" dirty="0">
                <a:solidFill>
                  <a:srgbClr val="6600FF"/>
                </a:solidFill>
              </a:rPr>
              <a:t>을 이용한 웹사이트 위</a:t>
            </a:r>
            <a:r>
              <a:rPr lang="en-US" altLang="ko-KR" sz="2400" b="1" u="sng" dirty="0">
                <a:solidFill>
                  <a:srgbClr val="6600FF"/>
                </a:solidFill>
              </a:rPr>
              <a:t>•</a:t>
            </a:r>
            <a:r>
              <a:rPr lang="ko-KR" altLang="en-US" sz="2400" b="1" u="sng" dirty="0">
                <a:solidFill>
                  <a:srgbClr val="6600FF"/>
                </a:solidFill>
              </a:rPr>
              <a:t>변조 탐지 및 알림 서비스</a:t>
            </a:r>
            <a:r>
              <a:rPr lang="en-US" altLang="ko-KR" sz="2400" b="1" dirty="0">
                <a:solidFill>
                  <a:srgbClr val="6600FF"/>
                </a:solidFill>
              </a:rPr>
              <a:t>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11015" y="1574020"/>
            <a:ext cx="11828585" cy="3759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86137" y="2690622"/>
            <a:ext cx="969909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002060"/>
                </a:solidFill>
              </a:rPr>
              <a:t>기존 연구에 사용 되었던 </a:t>
            </a:r>
            <a:r>
              <a:rPr lang="en-US" altLang="ko-KR" sz="2000" dirty="0">
                <a:solidFill>
                  <a:srgbClr val="002060"/>
                </a:solidFill>
              </a:rPr>
              <a:t>Feature Matching</a:t>
            </a:r>
            <a:r>
              <a:rPr lang="ko-KR" altLang="en-US" sz="2000" dirty="0">
                <a:solidFill>
                  <a:srgbClr val="002060"/>
                </a:solidFill>
              </a:rPr>
              <a:t>의 단점 보완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002060"/>
                </a:solidFill>
              </a:rPr>
              <a:t>탐지를 위한 </a:t>
            </a:r>
            <a:r>
              <a:rPr lang="en-US" altLang="ko-KR" sz="2000" dirty="0">
                <a:solidFill>
                  <a:srgbClr val="002060"/>
                </a:solidFill>
              </a:rPr>
              <a:t>Parameter</a:t>
            </a:r>
            <a:r>
              <a:rPr lang="ko-KR" altLang="en-US" sz="2000" dirty="0">
                <a:solidFill>
                  <a:srgbClr val="002060"/>
                </a:solidFill>
              </a:rPr>
              <a:t>로 </a:t>
            </a:r>
            <a:r>
              <a:rPr lang="en-US" altLang="ko-KR" sz="2000" dirty="0">
                <a:solidFill>
                  <a:srgbClr val="002060"/>
                </a:solidFill>
              </a:rPr>
              <a:t>URL</a:t>
            </a:r>
            <a:r>
              <a:rPr lang="ko-KR" altLang="en-US" sz="2000" dirty="0">
                <a:solidFill>
                  <a:srgbClr val="002060"/>
                </a:solidFill>
              </a:rPr>
              <a:t>만 사용했을 때의 결점을 보완  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002060"/>
                </a:solidFill>
              </a:rPr>
              <a:t>복합적인 필터를 이용한 </a:t>
            </a:r>
            <a:r>
              <a:rPr lang="en-US" altLang="ko-KR" sz="2000" dirty="0">
                <a:solidFill>
                  <a:srgbClr val="002060"/>
                </a:solidFill>
              </a:rPr>
              <a:t>Inception V3</a:t>
            </a:r>
            <a:r>
              <a:rPr lang="ko-KR" altLang="en-US" sz="2000" dirty="0">
                <a:solidFill>
                  <a:srgbClr val="002060"/>
                </a:solidFill>
              </a:rPr>
              <a:t>를 사용하여 보다 정교한 이미지 비교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err="1">
                <a:solidFill>
                  <a:srgbClr val="002060"/>
                </a:solidFill>
              </a:rPr>
              <a:t>dHash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알고리즘을 이용한 이미지 유사도 정확성 개선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002060"/>
                </a:solidFill>
              </a:rPr>
              <a:t>국민은행을 타겟으로 설정 후 진행</a:t>
            </a:r>
          </a:p>
          <a:p>
            <a:endParaRPr lang="ko-KR" altLang="en-US" dirty="0"/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3949970" cy="751139"/>
            <a:chOff x="4123410" y="1826618"/>
            <a:chExt cx="3949970" cy="751139"/>
          </a:xfrm>
        </p:grpSpPr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1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8" name="文本框 8"/>
            <p:cNvSpPr txBox="1"/>
            <p:nvPr/>
          </p:nvSpPr>
          <p:spPr>
            <a:xfrm>
              <a:off x="4741652" y="1950945"/>
              <a:ext cx="33317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주제 제안 </a:t>
              </a:r>
              <a:r>
                <a:rPr kumimoji="1" lang="en-US" altLang="ko-KR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(2/2)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871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14C539E5-412B-4663-B4F5-7B152124B669}"/>
              </a:ext>
            </a:extLst>
          </p:cNvPr>
          <p:cNvSpPr/>
          <p:nvPr/>
        </p:nvSpPr>
        <p:spPr>
          <a:xfrm>
            <a:off x="838660" y="1715498"/>
            <a:ext cx="3330639" cy="29004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4930660-AC69-498C-A954-76D7C1DC85BA}"/>
              </a:ext>
            </a:extLst>
          </p:cNvPr>
          <p:cNvSpPr/>
          <p:nvPr/>
        </p:nvSpPr>
        <p:spPr>
          <a:xfrm>
            <a:off x="4997375" y="1698749"/>
            <a:ext cx="1912393" cy="28865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5618956-1C20-402C-9066-F4F12074C375}"/>
              </a:ext>
            </a:extLst>
          </p:cNvPr>
          <p:cNvSpPr/>
          <p:nvPr/>
        </p:nvSpPr>
        <p:spPr>
          <a:xfrm>
            <a:off x="7737844" y="785645"/>
            <a:ext cx="3775618" cy="56989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276811BA-9460-45C7-8513-C0A1AE956F35}"/>
              </a:ext>
            </a:extLst>
          </p:cNvPr>
          <p:cNvSpPr/>
          <p:nvPr/>
        </p:nvSpPr>
        <p:spPr>
          <a:xfrm>
            <a:off x="7926997" y="3074347"/>
            <a:ext cx="3432241" cy="330963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3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4" name="组合 1"/>
          <p:cNvGrpSpPr/>
          <p:nvPr/>
        </p:nvGrpSpPr>
        <p:grpSpPr>
          <a:xfrm>
            <a:off x="387568" y="372475"/>
            <a:ext cx="3788190" cy="751139"/>
            <a:chOff x="4123410" y="1826618"/>
            <a:chExt cx="3788190" cy="751139"/>
          </a:xfrm>
        </p:grpSpPr>
        <p:grpSp>
          <p:nvGrpSpPr>
            <p:cNvPr id="5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8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2</a:t>
                </a:r>
                <a:endParaRPr lang="zh-CN" altLang="en-US" sz="3200" dirty="0"/>
              </a:p>
            </p:txBody>
          </p:sp>
          <p:sp>
            <p:nvSpPr>
              <p:cNvPr id="9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0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1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8"/>
            <p:cNvSpPr txBox="1"/>
            <p:nvPr/>
          </p:nvSpPr>
          <p:spPr>
            <a:xfrm>
              <a:off x="4741652" y="1950945"/>
              <a:ext cx="31699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noProof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시스템 구성도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7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428B32B-16AD-49D8-9474-BA76A8F3FB70}"/>
              </a:ext>
            </a:extLst>
          </p:cNvPr>
          <p:cNvCxnSpPr>
            <a:cxnSpLocks/>
          </p:cNvCxnSpPr>
          <p:nvPr/>
        </p:nvCxnSpPr>
        <p:spPr>
          <a:xfrm flipV="1">
            <a:off x="400140" y="1143934"/>
            <a:ext cx="3775618" cy="51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76F1FF0-AB43-4F85-8FCA-404221AB5005}"/>
              </a:ext>
            </a:extLst>
          </p:cNvPr>
          <p:cNvSpPr txBox="1"/>
          <p:nvPr/>
        </p:nvSpPr>
        <p:spPr>
          <a:xfrm>
            <a:off x="9180986" y="406352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Server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1030" name="Picture 6" descr="ì¬ì©ì ìì´ì½ì ëí ì´ë¯¸ì§ ê²ìê²°ê³¼">
            <a:extLst>
              <a:ext uri="{FF2B5EF4-FFF2-40B4-BE49-F238E27FC236}">
                <a16:creationId xmlns:a16="http://schemas.microsoft.com/office/drawing/2014/main" id="{394151C3-F22F-4747-B67A-A28634017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4444" r="995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14" y="2380452"/>
            <a:ext cx="877911" cy="87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03FD170-0EFD-44AD-B985-62E11561B585}"/>
              </a:ext>
            </a:extLst>
          </p:cNvPr>
          <p:cNvSpPr txBox="1"/>
          <p:nvPr/>
        </p:nvSpPr>
        <p:spPr>
          <a:xfrm>
            <a:off x="1026710" y="3232078"/>
            <a:ext cx="87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pic>
        <p:nvPicPr>
          <p:cNvPr id="1032" name="Picture 8" descr="ì¹ì¬ì´í¸ ìì´ì½ì ëí ì´ë¯¸ì§ ê²ìê²°ê³¼">
            <a:extLst>
              <a:ext uri="{FF2B5EF4-FFF2-40B4-BE49-F238E27FC236}">
                <a16:creationId xmlns:a16="http://schemas.microsoft.com/office/drawing/2014/main" id="{D466E652-EAA5-4F2E-9903-32DB0AEDC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8923" y1="50231" x2="53308" y2="49846"/>
                        <a14:foregroundMark x1="64462" y1="49846" x2="65769" y2="52000"/>
                        <a14:foregroundMark x1="63308" y1="57538" x2="65769" y2="56769"/>
                        <a14:foregroundMark x1="57692" y1="57154" x2="37154" y2="57538"/>
                        <a14:foregroundMark x1="35077" y1="32615" x2="64462" y2="33769"/>
                        <a14:foregroundMark x1="51385" y1="31615" x2="70923" y2="32231"/>
                        <a14:foregroundMark x1="28692" y1="30846" x2="77308" y2="30692"/>
                        <a14:foregroundMark x1="79615" y1="40692" x2="79385" y2="535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146" y="1829153"/>
            <a:ext cx="1975153" cy="197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832D1169-0E43-4539-9EAE-153C66D20190}"/>
              </a:ext>
            </a:extLst>
          </p:cNvPr>
          <p:cNvSpPr/>
          <p:nvPr/>
        </p:nvSpPr>
        <p:spPr>
          <a:xfrm>
            <a:off x="1873941" y="2816730"/>
            <a:ext cx="556851" cy="301886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EC5A8D-B974-4DA9-8184-A4BF046D0A18}"/>
              </a:ext>
            </a:extLst>
          </p:cNvPr>
          <p:cNvSpPr txBox="1"/>
          <p:nvPr/>
        </p:nvSpPr>
        <p:spPr>
          <a:xfrm>
            <a:off x="2452678" y="3285175"/>
            <a:ext cx="145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은행 사이트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BB49DE-F883-4CB5-A10E-23A6D096DB31}"/>
              </a:ext>
            </a:extLst>
          </p:cNvPr>
          <p:cNvSpPr txBox="1"/>
          <p:nvPr/>
        </p:nvSpPr>
        <p:spPr>
          <a:xfrm>
            <a:off x="5159744" y="2128567"/>
            <a:ext cx="197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URL + </a:t>
            </a:r>
            <a:r>
              <a:rPr lang="ko-KR" altLang="en-US" dirty="0"/>
              <a:t>이미지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E677AF-1F19-47DB-8182-F37F79860F02}"/>
              </a:ext>
            </a:extLst>
          </p:cNvPr>
          <p:cNvSpPr txBox="1"/>
          <p:nvPr/>
        </p:nvSpPr>
        <p:spPr>
          <a:xfrm>
            <a:off x="5233083" y="3241442"/>
            <a:ext cx="183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알림 서비스</a:t>
            </a:r>
          </a:p>
        </p:txBody>
      </p:sp>
      <p:pic>
        <p:nvPicPr>
          <p:cNvPr id="40" name="Picture 8" descr="ì¹ì¬ì´í¸ ìì´ì½ì ëí ì´ë¯¸ì§ ê²ìê²°ê³¼">
            <a:extLst>
              <a:ext uri="{FF2B5EF4-FFF2-40B4-BE49-F238E27FC236}">
                <a16:creationId xmlns:a16="http://schemas.microsoft.com/office/drawing/2014/main" id="{F296B62F-71C8-4BEF-9F0C-E770071B5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8923" y1="50231" x2="53308" y2="49846"/>
                        <a14:foregroundMark x1="64462" y1="49846" x2="65769" y2="52000"/>
                        <a14:foregroundMark x1="63308" y1="57538" x2="65769" y2="56769"/>
                        <a14:foregroundMark x1="57692" y1="57154" x2="37154" y2="57538"/>
                        <a14:foregroundMark x1="35077" y1="32615" x2="64462" y2="33769"/>
                        <a14:foregroundMark x1="51385" y1="31615" x2="70923" y2="32231"/>
                        <a14:foregroundMark x1="28692" y1="30846" x2="77308" y2="30692"/>
                        <a14:foregroundMark x1="79615" y1="40692" x2="79385" y2="535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048" y="672269"/>
            <a:ext cx="2126619" cy="212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F8A41B3-0918-4EA2-9086-631CFEEE76FF}"/>
              </a:ext>
            </a:extLst>
          </p:cNvPr>
          <p:cNvSpPr txBox="1"/>
          <p:nvPr/>
        </p:nvSpPr>
        <p:spPr>
          <a:xfrm>
            <a:off x="8016970" y="2234453"/>
            <a:ext cx="349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이미지 캡쳐 및 학습</a:t>
            </a:r>
            <a:r>
              <a:rPr lang="en-US" altLang="ko-KR" dirty="0"/>
              <a:t>+URL</a:t>
            </a:r>
            <a:r>
              <a:rPr lang="ko-KR" altLang="en-US" dirty="0"/>
              <a:t>저장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6387B1-18EC-4388-A3D9-0E618A4C55EE}"/>
              </a:ext>
            </a:extLst>
          </p:cNvPr>
          <p:cNvSpPr txBox="1"/>
          <p:nvPr/>
        </p:nvSpPr>
        <p:spPr>
          <a:xfrm>
            <a:off x="2006584" y="1376036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User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2DA12D1B-BE2C-44DE-B83B-A7FC586B587F}"/>
              </a:ext>
            </a:extLst>
          </p:cNvPr>
          <p:cNvSpPr/>
          <p:nvPr/>
        </p:nvSpPr>
        <p:spPr>
          <a:xfrm>
            <a:off x="5487556" y="2414225"/>
            <a:ext cx="853440" cy="436277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왼쪽 30">
            <a:extLst>
              <a:ext uri="{FF2B5EF4-FFF2-40B4-BE49-F238E27FC236}">
                <a16:creationId xmlns:a16="http://schemas.microsoft.com/office/drawing/2014/main" id="{4F7AC473-AE8D-47E8-823E-D837E48D8CEE}"/>
              </a:ext>
            </a:extLst>
          </p:cNvPr>
          <p:cNvSpPr/>
          <p:nvPr/>
        </p:nvSpPr>
        <p:spPr>
          <a:xfrm>
            <a:off x="5403807" y="3539992"/>
            <a:ext cx="868714" cy="445962"/>
          </a:xfrm>
          <a:prstGeom prst="lef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F2B0B8-A57F-4528-93BF-5AEF93303F16}"/>
              </a:ext>
            </a:extLst>
          </p:cNvPr>
          <p:cNvSpPr txBox="1"/>
          <p:nvPr/>
        </p:nvSpPr>
        <p:spPr>
          <a:xfrm>
            <a:off x="5293055" y="1275929"/>
            <a:ext cx="1454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Program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8" name="화살표: 왼쪽/오른쪽 37">
            <a:extLst>
              <a:ext uri="{FF2B5EF4-FFF2-40B4-BE49-F238E27FC236}">
                <a16:creationId xmlns:a16="http://schemas.microsoft.com/office/drawing/2014/main" id="{E84FE4EA-F435-4959-8057-8D572C48CF66}"/>
              </a:ext>
            </a:extLst>
          </p:cNvPr>
          <p:cNvSpPr/>
          <p:nvPr/>
        </p:nvSpPr>
        <p:spPr>
          <a:xfrm>
            <a:off x="4287520" y="2919668"/>
            <a:ext cx="526316" cy="309358"/>
          </a:xfrm>
          <a:prstGeom prst="leftRightArrow">
            <a:avLst/>
          </a:prstGeom>
          <a:solidFill>
            <a:srgbClr val="00BBD6"/>
          </a:solidFill>
          <a:ln>
            <a:solidFill>
              <a:srgbClr val="00BB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왼쪽/오른쪽 50">
            <a:extLst>
              <a:ext uri="{FF2B5EF4-FFF2-40B4-BE49-F238E27FC236}">
                <a16:creationId xmlns:a16="http://schemas.microsoft.com/office/drawing/2014/main" id="{549DFE2B-4559-4AA2-AF98-7502805495FF}"/>
              </a:ext>
            </a:extLst>
          </p:cNvPr>
          <p:cNvSpPr/>
          <p:nvPr/>
        </p:nvSpPr>
        <p:spPr>
          <a:xfrm>
            <a:off x="7044882" y="2949005"/>
            <a:ext cx="526316" cy="309358"/>
          </a:xfrm>
          <a:prstGeom prst="leftRightArrow">
            <a:avLst/>
          </a:prstGeom>
          <a:solidFill>
            <a:srgbClr val="00BBD6"/>
          </a:solidFill>
          <a:ln>
            <a:solidFill>
              <a:srgbClr val="00BB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C792545-279A-41FA-A395-B61141568EBC}"/>
              </a:ext>
            </a:extLst>
          </p:cNvPr>
          <p:cNvGrpSpPr/>
          <p:nvPr/>
        </p:nvGrpSpPr>
        <p:grpSpPr>
          <a:xfrm>
            <a:off x="8519875" y="874827"/>
            <a:ext cx="2490618" cy="3900136"/>
            <a:chOff x="8428971" y="602261"/>
            <a:chExt cx="2490618" cy="3900136"/>
          </a:xfrm>
        </p:grpSpPr>
        <p:pic>
          <p:nvPicPr>
            <p:cNvPr id="1028" name="Picture 4" descr="íìíë¡ì° ìì´ì½ì ëí ì´ë¯¸ì§ ê²ìê²°ê³¼">
              <a:extLst>
                <a:ext uri="{FF2B5EF4-FFF2-40B4-BE49-F238E27FC236}">
                  <a16:creationId xmlns:a16="http://schemas.microsoft.com/office/drawing/2014/main" id="{77F6FEB9-B7CA-4774-8EF5-011294BE2E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3229" y="602261"/>
              <a:ext cx="1602105" cy="2891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ECFD4F6-5D30-41CB-BA1E-9AC72C9C3352}"/>
                </a:ext>
              </a:extLst>
            </p:cNvPr>
            <p:cNvSpPr txBox="1"/>
            <p:nvPr/>
          </p:nvSpPr>
          <p:spPr>
            <a:xfrm>
              <a:off x="8428971" y="4133065"/>
              <a:ext cx="2490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이미지 비교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23C5C42-6257-4D37-96CE-1A69754806FA}"/>
              </a:ext>
            </a:extLst>
          </p:cNvPr>
          <p:cNvGrpSpPr/>
          <p:nvPr/>
        </p:nvGrpSpPr>
        <p:grpSpPr>
          <a:xfrm>
            <a:off x="9913466" y="3408706"/>
            <a:ext cx="1830240" cy="1345430"/>
            <a:chOff x="9088856" y="4236249"/>
            <a:chExt cx="1830240" cy="1345430"/>
          </a:xfrm>
        </p:grpSpPr>
        <p:pic>
          <p:nvPicPr>
            <p:cNvPr id="1034" name="Picture 10" descr="url ìì´ì½ì ëí ì´ë¯¸ì§ ê²ìê²°ê³¼">
              <a:extLst>
                <a:ext uri="{FF2B5EF4-FFF2-40B4-BE49-F238E27FC236}">
                  <a16:creationId xmlns:a16="http://schemas.microsoft.com/office/drawing/2014/main" id="{F31F5709-8EE8-4613-96A1-589B50E7B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4538" b="90000" l="10000" r="88385">
                          <a14:foregroundMark x1="39308" y1="25769" x2="39923" y2="35692"/>
                          <a14:foregroundMark x1="48692" y1="26538" x2="48692" y2="34538"/>
                          <a14:foregroundMark x1="67000" y1="27692" x2="68231" y2="37615"/>
                          <a14:foregroundMark x1="44385" y1="81154" x2="51615" y2="8046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8856" y="4236249"/>
              <a:ext cx="1059794" cy="1059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D7A1751-0E8E-4078-BA0B-D2E5F236D81F}"/>
                </a:ext>
              </a:extLst>
            </p:cNvPr>
            <p:cNvSpPr txBox="1"/>
            <p:nvPr/>
          </p:nvSpPr>
          <p:spPr>
            <a:xfrm>
              <a:off x="9088856" y="5212347"/>
              <a:ext cx="183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URL</a:t>
              </a:r>
              <a:r>
                <a:rPr lang="ko-KR" altLang="en-US" dirty="0"/>
                <a:t>비교</a:t>
              </a:r>
            </a:p>
          </p:txBody>
        </p:sp>
      </p:grp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DD651291-219C-4214-A0FC-57CA32307765}"/>
              </a:ext>
            </a:extLst>
          </p:cNvPr>
          <p:cNvSpPr/>
          <p:nvPr/>
        </p:nvSpPr>
        <p:spPr>
          <a:xfrm rot="5400000">
            <a:off x="9467072" y="2620183"/>
            <a:ext cx="422569" cy="361420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B30DEA1-2C28-4779-B86B-EFDBD578C916}"/>
              </a:ext>
            </a:extLst>
          </p:cNvPr>
          <p:cNvGrpSpPr/>
          <p:nvPr/>
        </p:nvGrpSpPr>
        <p:grpSpPr>
          <a:xfrm>
            <a:off x="8497938" y="4831651"/>
            <a:ext cx="2290357" cy="1341498"/>
            <a:chOff x="8409612" y="4582864"/>
            <a:chExt cx="2290357" cy="1341498"/>
          </a:xfrm>
        </p:grpSpPr>
        <p:pic>
          <p:nvPicPr>
            <p:cNvPr id="1036" name="Picture 12" descr="imagehashì ëí ì´ë¯¸ì§ ê²ìê²°ê³¼">
              <a:extLst>
                <a:ext uri="{FF2B5EF4-FFF2-40B4-BE49-F238E27FC236}">
                  <a16:creationId xmlns:a16="http://schemas.microsoft.com/office/drawing/2014/main" id="{2916CA07-E5C5-43BF-BB4C-63D6F7451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9612" y="4582864"/>
              <a:ext cx="2290357" cy="9844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B7237FB-AC68-48E7-BC8D-4BD0D50E171D}"/>
                </a:ext>
              </a:extLst>
            </p:cNvPr>
            <p:cNvSpPr txBox="1"/>
            <p:nvPr/>
          </p:nvSpPr>
          <p:spPr>
            <a:xfrm>
              <a:off x="8602575" y="5555030"/>
              <a:ext cx="1974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ImageHash</a:t>
              </a:r>
              <a:r>
                <a:rPr lang="ko-KR" altLang="en-US" dirty="0"/>
                <a:t>비교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42058B0-7F1F-486E-9699-F046DA08125B}"/>
              </a:ext>
            </a:extLst>
          </p:cNvPr>
          <p:cNvGrpSpPr/>
          <p:nvPr/>
        </p:nvGrpSpPr>
        <p:grpSpPr>
          <a:xfrm>
            <a:off x="8615048" y="3452718"/>
            <a:ext cx="1283734" cy="991311"/>
            <a:chOff x="757005" y="2029270"/>
            <a:chExt cx="5789027" cy="3995927"/>
          </a:xfrm>
        </p:grpSpPr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D87A6D4C-E200-4632-BC29-3B4BE5B16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005" y="2029270"/>
              <a:ext cx="2598950" cy="3956180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DC089229-D154-41E4-88D4-53C64C9F4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7082" y="2030819"/>
              <a:ext cx="2598950" cy="3994378"/>
            </a:xfrm>
            <a:prstGeom prst="rect">
              <a:avLst/>
            </a:prstGeom>
          </p:spPr>
        </p:pic>
        <p:sp>
          <p:nvSpPr>
            <p:cNvPr id="56" name="왼쪽/오른쪽 화살표 14">
              <a:extLst>
                <a:ext uri="{FF2B5EF4-FFF2-40B4-BE49-F238E27FC236}">
                  <a16:creationId xmlns:a16="http://schemas.microsoft.com/office/drawing/2014/main" id="{80C5D5FB-4D51-4246-85B6-B0FF229054E2}"/>
                </a:ext>
              </a:extLst>
            </p:cNvPr>
            <p:cNvSpPr/>
            <p:nvPr/>
          </p:nvSpPr>
          <p:spPr>
            <a:xfrm>
              <a:off x="3355955" y="3934047"/>
              <a:ext cx="591127" cy="226121"/>
            </a:xfrm>
            <a:prstGeom prst="leftRightArrow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362AC48-52CC-4FFD-8F6D-684E8EAC167D}"/>
                </a:ext>
              </a:extLst>
            </p:cNvPr>
            <p:cNvSpPr/>
            <p:nvPr/>
          </p:nvSpPr>
          <p:spPr>
            <a:xfrm>
              <a:off x="4360871" y="5178055"/>
              <a:ext cx="885685" cy="2445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1502E05-5CBA-450B-908F-82248597742F}"/>
                </a:ext>
              </a:extLst>
            </p:cNvPr>
            <p:cNvSpPr/>
            <p:nvPr/>
          </p:nvSpPr>
          <p:spPr>
            <a:xfrm>
              <a:off x="4955002" y="3604497"/>
              <a:ext cx="1148086" cy="72295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60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8"/>
          <p:cNvSpPr txBox="1"/>
          <p:nvPr/>
        </p:nvSpPr>
        <p:spPr>
          <a:xfrm>
            <a:off x="503253" y="442835"/>
            <a:ext cx="3331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진행 상황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8722" y="1586283"/>
            <a:ext cx="11828585" cy="3759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组合 2"/>
          <p:cNvGrpSpPr/>
          <p:nvPr/>
        </p:nvGrpSpPr>
        <p:grpSpPr>
          <a:xfrm>
            <a:off x="387568" y="372475"/>
            <a:ext cx="738875" cy="751139"/>
            <a:chOff x="2498710" y="2311467"/>
            <a:chExt cx="1748840" cy="1777866"/>
          </a:xfrm>
        </p:grpSpPr>
        <p:sp>
          <p:nvSpPr>
            <p:cNvPr id="10" name="椭圆 6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/>
                <a:t>3</a:t>
              </a:r>
              <a:endParaRPr lang="zh-CN" altLang="en-US" sz="3200" dirty="0"/>
            </a:p>
          </p:txBody>
        </p:sp>
        <p:sp>
          <p:nvSpPr>
            <p:cNvPr id="11" name="椭圆 7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6600" dirty="0"/>
            </a:p>
          </p:txBody>
        </p:sp>
        <p:sp>
          <p:nvSpPr>
            <p:cNvPr id="12" name="椭圆 8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  <p:sp>
          <p:nvSpPr>
            <p:cNvPr id="13" name="椭圆 9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</p:grpSp>
      <p:cxnSp>
        <p:nvCxnSpPr>
          <p:cNvPr id="9" name="直接连接符 5"/>
          <p:cNvCxnSpPr/>
          <p:nvPr/>
        </p:nvCxnSpPr>
        <p:spPr>
          <a:xfrm>
            <a:off x="1191913" y="437944"/>
            <a:ext cx="0" cy="579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 flipV="1">
            <a:off x="441705" y="1181711"/>
            <a:ext cx="2841822" cy="26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A2CABD-C91D-41D0-829A-D63618DE23D5}"/>
              </a:ext>
            </a:extLst>
          </p:cNvPr>
          <p:cNvSpPr txBox="1"/>
          <p:nvPr/>
        </p:nvSpPr>
        <p:spPr>
          <a:xfrm>
            <a:off x="1091592" y="1586283"/>
            <a:ext cx="9866218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u="sng" dirty="0">
                <a:solidFill>
                  <a:schemeClr val="accent1"/>
                </a:solidFill>
              </a:rPr>
              <a:t>1. URL </a:t>
            </a:r>
            <a:r>
              <a:rPr lang="ko-KR" altLang="en-US" sz="3000" b="1" u="sng" dirty="0">
                <a:solidFill>
                  <a:schemeClr val="accent1"/>
                </a:solidFill>
              </a:rPr>
              <a:t>비교 코드 구현</a:t>
            </a:r>
            <a:endParaRPr lang="en-US" altLang="ko-KR" sz="3000" b="1" u="sng" dirty="0">
              <a:solidFill>
                <a:schemeClr val="accent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500" dirty="0"/>
              <a:t>Original URL </a:t>
            </a:r>
            <a:r>
              <a:rPr lang="ko-KR" altLang="en-US" sz="2500" dirty="0"/>
              <a:t>목록을 텍스트에 저장</a:t>
            </a:r>
            <a:endParaRPr lang="en-US" altLang="ko-KR" sz="25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500" dirty="0"/>
              <a:t>입력 </a:t>
            </a:r>
            <a:r>
              <a:rPr lang="en-US" altLang="ko-KR" sz="2500" dirty="0"/>
              <a:t>URL</a:t>
            </a:r>
            <a:r>
              <a:rPr lang="ko-KR" altLang="en-US" sz="2500" dirty="0"/>
              <a:t> 받아와서 위의 텍스트와 비교</a:t>
            </a:r>
            <a:endParaRPr lang="en-US" altLang="ko-KR" sz="25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b="1" dirty="0"/>
          </a:p>
          <a:p>
            <a:r>
              <a:rPr lang="en-US" altLang="ko-KR" sz="3000" b="1" u="sng" dirty="0">
                <a:solidFill>
                  <a:schemeClr val="accent1"/>
                </a:solidFill>
              </a:rPr>
              <a:t>2. </a:t>
            </a:r>
            <a:r>
              <a:rPr lang="ko-KR" altLang="en-US" sz="3000" b="1" u="sng" dirty="0">
                <a:solidFill>
                  <a:schemeClr val="accent1"/>
                </a:solidFill>
              </a:rPr>
              <a:t>이미지 </a:t>
            </a:r>
            <a:r>
              <a:rPr lang="ko-KR" altLang="en-US" sz="3000" b="1" u="sng" dirty="0" err="1">
                <a:solidFill>
                  <a:schemeClr val="accent1"/>
                </a:solidFill>
              </a:rPr>
              <a:t>전처리</a:t>
            </a:r>
            <a:endParaRPr lang="en-US" altLang="ko-KR" sz="3000" b="1" u="sng" dirty="0">
              <a:solidFill>
                <a:schemeClr val="accent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500" dirty="0"/>
              <a:t>은행 사이트 이미지 캡쳐 및 저장</a:t>
            </a:r>
            <a:endParaRPr lang="en-US" altLang="ko-KR" sz="25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500" dirty="0"/>
              <a:t>이미지 저장 시 </a:t>
            </a:r>
            <a:r>
              <a:rPr lang="en-US" altLang="ko-KR" sz="2500" dirty="0"/>
              <a:t>URL</a:t>
            </a:r>
            <a:r>
              <a:rPr lang="ko-KR" altLang="en-US" sz="2500" dirty="0"/>
              <a:t>로 분류해서 </a:t>
            </a:r>
            <a:r>
              <a:rPr lang="en-US" altLang="ko-KR" sz="2500" dirty="0"/>
              <a:t>Dataset </a:t>
            </a:r>
            <a:r>
              <a:rPr lang="ko-KR" altLang="en-US" sz="2500" dirty="0"/>
              <a:t>생성</a:t>
            </a:r>
            <a:endParaRPr lang="en-US" altLang="ko-KR" sz="25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r>
              <a:rPr lang="en-US" altLang="ko-KR" sz="3000" b="1" u="sng" dirty="0">
                <a:solidFill>
                  <a:schemeClr val="accent1"/>
                </a:solidFill>
              </a:rPr>
              <a:t>3. </a:t>
            </a:r>
            <a:r>
              <a:rPr lang="ko-KR" altLang="en-US" sz="3000" b="1" u="sng" dirty="0">
                <a:solidFill>
                  <a:schemeClr val="accent1"/>
                </a:solidFill>
              </a:rPr>
              <a:t>이미지 비교</a:t>
            </a:r>
            <a:endParaRPr lang="en-US" altLang="ko-KR" sz="3000" b="1" u="sng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/>
              <a:t>위조 사이트 제작</a:t>
            </a:r>
            <a:endParaRPr lang="en-US" altLang="ko-KR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/>
              <a:t>기존 사이트와 위조 사이트의 유사도 비교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3464009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1015" y="1574020"/>
            <a:ext cx="11828585" cy="3759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95361" y="1780473"/>
            <a:ext cx="112250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b="1" dirty="0"/>
              <a:t>Original URL </a:t>
            </a:r>
            <a:r>
              <a:rPr lang="ko-KR" altLang="en-US" sz="2200" b="1" dirty="0"/>
              <a:t>목록을 텍스트에 저장</a:t>
            </a:r>
            <a:endParaRPr lang="en-US" altLang="ko-KR" sz="2200" b="1" dirty="0"/>
          </a:p>
          <a:p>
            <a:endParaRPr lang="ko-KR" altLang="en-US" sz="2000" dirty="0"/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920318" cy="1183940"/>
            <a:chOff x="4123410" y="1826618"/>
            <a:chExt cx="5920318" cy="1183940"/>
          </a:xfrm>
        </p:grpSpPr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8" name="文本框 8"/>
            <p:cNvSpPr txBox="1"/>
            <p:nvPr/>
          </p:nvSpPr>
          <p:spPr>
            <a:xfrm>
              <a:off x="4821979" y="1933340"/>
              <a:ext cx="522174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-U</a:t>
              </a:r>
              <a:r>
                <a:rPr lang="en-US" altLang="ko-KR" sz="2500" b="1" dirty="0">
                  <a:solidFill>
                    <a:schemeClr val="accent1"/>
                  </a:solidFill>
                </a:rPr>
                <a:t>RL </a:t>
              </a:r>
              <a:r>
                <a:rPr lang="ko-KR" altLang="en-US" sz="2500" b="1" dirty="0">
                  <a:solidFill>
                    <a:schemeClr val="accent1"/>
                  </a:solidFill>
                </a:rPr>
                <a:t>비교 코드 구현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5907746" cy="3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136E6334-0204-4FBF-BC94-F0439195C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462" y="2479764"/>
            <a:ext cx="4658127" cy="3355729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4D8A7691-5B28-4B4B-B040-582D9A9BBDAA}"/>
              </a:ext>
            </a:extLst>
          </p:cNvPr>
          <p:cNvGrpSpPr/>
          <p:nvPr/>
        </p:nvGrpSpPr>
        <p:grpSpPr>
          <a:xfrm>
            <a:off x="920031" y="2597009"/>
            <a:ext cx="3221415" cy="3071617"/>
            <a:chOff x="1126443" y="2779180"/>
            <a:chExt cx="2871976" cy="2818114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660B8CC8-1B3F-4217-9EF0-4040A1678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6443" y="2779180"/>
              <a:ext cx="2871976" cy="278750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17D4EA-B363-4089-BD31-44C94F0A5359}"/>
                </a:ext>
              </a:extLst>
            </p:cNvPr>
            <p:cNvSpPr txBox="1"/>
            <p:nvPr/>
          </p:nvSpPr>
          <p:spPr>
            <a:xfrm>
              <a:off x="1126443" y="5227962"/>
              <a:ext cx="2871976" cy="36933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CD4AB46B-5E46-4FDC-9639-371F34DAC04B}"/>
              </a:ext>
            </a:extLst>
          </p:cNvPr>
          <p:cNvSpPr/>
          <p:nvPr/>
        </p:nvSpPr>
        <p:spPr>
          <a:xfrm>
            <a:off x="4588037" y="3803686"/>
            <a:ext cx="1296079" cy="707886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09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1015" y="1574020"/>
            <a:ext cx="11828585" cy="3759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920318" cy="1183940"/>
            <a:chOff x="4123410" y="1826618"/>
            <a:chExt cx="5920318" cy="1183940"/>
          </a:xfrm>
        </p:grpSpPr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8" name="文本框 8"/>
            <p:cNvSpPr txBox="1"/>
            <p:nvPr/>
          </p:nvSpPr>
          <p:spPr>
            <a:xfrm>
              <a:off x="4821979" y="1933340"/>
              <a:ext cx="522174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-U</a:t>
              </a:r>
              <a:r>
                <a:rPr lang="en-US" altLang="ko-KR" sz="2500" b="1" dirty="0">
                  <a:solidFill>
                    <a:schemeClr val="accent1"/>
                  </a:solidFill>
                </a:rPr>
                <a:t>RL </a:t>
              </a:r>
              <a:r>
                <a:rPr lang="ko-KR" altLang="en-US" sz="2500" b="1" dirty="0">
                  <a:solidFill>
                    <a:schemeClr val="accent1"/>
                  </a:solidFill>
                </a:rPr>
                <a:t>비교 코드 구현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5907746" cy="3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61F37AA-4AE4-47EA-AEC2-8D3D6500B21A}"/>
              </a:ext>
            </a:extLst>
          </p:cNvPr>
          <p:cNvSpPr txBox="1"/>
          <p:nvPr/>
        </p:nvSpPr>
        <p:spPr>
          <a:xfrm>
            <a:off x="695361" y="1780473"/>
            <a:ext cx="112250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입력 </a:t>
            </a:r>
            <a:r>
              <a:rPr lang="en-US" altLang="ko-KR" sz="2400" b="1" dirty="0"/>
              <a:t>URL</a:t>
            </a:r>
            <a:r>
              <a:rPr lang="ko-KR" altLang="en-US" sz="2400" b="1" dirty="0"/>
              <a:t> 받아와서 위의 텍스트와 비교</a:t>
            </a:r>
            <a:endParaRPr lang="en-US" altLang="ko-KR" sz="2400" b="1" dirty="0"/>
          </a:p>
          <a:p>
            <a:endParaRPr lang="ko-KR" altLang="en-US" sz="2000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F9456E42-6F0A-4023-87A7-2058581F8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294" y="4094099"/>
            <a:ext cx="2769529" cy="1270426"/>
          </a:xfrm>
          <a:prstGeom prst="rect">
            <a:avLst/>
          </a:prstGeom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EFEBC02-24A1-4316-A99D-A063F63B6D2F}"/>
              </a:ext>
            </a:extLst>
          </p:cNvPr>
          <p:cNvCxnSpPr>
            <a:cxnSpLocks/>
          </p:cNvCxnSpPr>
          <p:nvPr/>
        </p:nvCxnSpPr>
        <p:spPr>
          <a:xfrm>
            <a:off x="400140" y="1235679"/>
            <a:ext cx="5907746" cy="3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그림 43">
            <a:extLst>
              <a:ext uri="{FF2B5EF4-FFF2-40B4-BE49-F238E27FC236}">
                <a16:creationId xmlns:a16="http://schemas.microsoft.com/office/drawing/2014/main" id="{DAAFB547-7EFF-40AF-9E75-EEF1B46C2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50" y="3818037"/>
            <a:ext cx="3155254" cy="1966154"/>
          </a:xfrm>
          <a:prstGeom prst="rect">
            <a:avLst/>
          </a:prstGeom>
        </p:spPr>
      </p:pic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7DB964D5-8B9D-4005-B03E-791681BB539E}"/>
              </a:ext>
            </a:extLst>
          </p:cNvPr>
          <p:cNvSpPr/>
          <p:nvPr/>
        </p:nvSpPr>
        <p:spPr>
          <a:xfrm rot="19887334">
            <a:off x="3959891" y="4345868"/>
            <a:ext cx="610512" cy="500188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4E8430B4-BE19-4CB6-A8B5-C76ED8B43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280" y="2638693"/>
            <a:ext cx="3291078" cy="2370903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7687BB4E-CACE-40C8-9463-1679CC4B901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3584" b="8044"/>
          <a:stretch/>
        </p:blipFill>
        <p:spPr>
          <a:xfrm>
            <a:off x="8957630" y="1932448"/>
            <a:ext cx="2572721" cy="1110252"/>
          </a:xfrm>
          <a:prstGeom prst="rect">
            <a:avLst/>
          </a:prstGeom>
        </p:spPr>
      </p:pic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25D46606-8B8D-48D5-A08F-E447DE6922FA}"/>
              </a:ext>
            </a:extLst>
          </p:cNvPr>
          <p:cNvSpPr/>
          <p:nvPr/>
        </p:nvSpPr>
        <p:spPr>
          <a:xfrm rot="19945165">
            <a:off x="8134583" y="2668119"/>
            <a:ext cx="714751" cy="500188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561DF8C4-6FA2-4F90-843B-509E75E0EFAA}"/>
              </a:ext>
            </a:extLst>
          </p:cNvPr>
          <p:cNvSpPr/>
          <p:nvPr/>
        </p:nvSpPr>
        <p:spPr>
          <a:xfrm rot="2109740">
            <a:off x="8150051" y="4094998"/>
            <a:ext cx="714751" cy="500188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C250F9-C675-4C8D-8920-4EF3D2277E8A}"/>
              </a:ext>
            </a:extLst>
          </p:cNvPr>
          <p:cNvSpPr txBox="1"/>
          <p:nvPr/>
        </p:nvSpPr>
        <p:spPr>
          <a:xfrm>
            <a:off x="7966255" y="2333483"/>
            <a:ext cx="90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6600FF"/>
                </a:solidFill>
              </a:rPr>
              <a:t>일치</a:t>
            </a:r>
            <a:r>
              <a:rPr lang="en-US" altLang="ko-KR" b="1" dirty="0">
                <a:solidFill>
                  <a:srgbClr val="6600FF"/>
                </a:solidFill>
              </a:rPr>
              <a:t>O</a:t>
            </a:r>
            <a:endParaRPr lang="ko-KR" altLang="en-US" b="1" dirty="0">
              <a:solidFill>
                <a:srgbClr val="6600FF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516147-2C06-4897-90F3-F907894387EE}"/>
              </a:ext>
            </a:extLst>
          </p:cNvPr>
          <p:cNvSpPr txBox="1"/>
          <p:nvPr/>
        </p:nvSpPr>
        <p:spPr>
          <a:xfrm>
            <a:off x="8024540" y="4640264"/>
            <a:ext cx="90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6600FF"/>
                </a:solidFill>
              </a:rPr>
              <a:t>일치</a:t>
            </a:r>
            <a:r>
              <a:rPr lang="en-US" altLang="ko-KR" b="1" dirty="0">
                <a:solidFill>
                  <a:srgbClr val="6600FF"/>
                </a:solidFill>
              </a:rPr>
              <a:t>X</a:t>
            </a:r>
            <a:endParaRPr lang="ko-KR" altLang="en-US" b="1" dirty="0">
              <a:solidFill>
                <a:srgbClr val="6600FF"/>
              </a:solidFill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BDBF63FC-22E3-468F-8BEC-D02C8675A8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443" y="2343356"/>
            <a:ext cx="2029350" cy="517285"/>
          </a:xfrm>
          <a:prstGeom prst="rect">
            <a:avLst/>
          </a:prstGeom>
        </p:spPr>
      </p:pic>
      <p:sp>
        <p:nvSpPr>
          <p:cNvPr id="53" name="아래쪽 화살표 17">
            <a:extLst>
              <a:ext uri="{FF2B5EF4-FFF2-40B4-BE49-F238E27FC236}">
                <a16:creationId xmlns:a16="http://schemas.microsoft.com/office/drawing/2014/main" id="{77668577-4623-47C5-BAE2-5918E3F09576}"/>
              </a:ext>
            </a:extLst>
          </p:cNvPr>
          <p:cNvSpPr/>
          <p:nvPr/>
        </p:nvSpPr>
        <p:spPr>
          <a:xfrm>
            <a:off x="1935126" y="3027972"/>
            <a:ext cx="425302" cy="556121"/>
          </a:xfrm>
          <a:prstGeom prst="down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185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808176" cy="751139"/>
            <a:chOff x="4123410" y="1826618"/>
            <a:chExt cx="5808176" cy="751139"/>
          </a:xfrm>
        </p:grpSpPr>
        <p:sp>
          <p:nvSpPr>
            <p:cNvPr id="8" name="文本框 8"/>
            <p:cNvSpPr txBox="1"/>
            <p:nvPr/>
          </p:nvSpPr>
          <p:spPr>
            <a:xfrm>
              <a:off x="4239095" y="1933349"/>
              <a:ext cx="56924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</a:t>
              </a:r>
              <a:r>
                <a:rPr kumimoji="1" lang="ko-KR" altLang="en-US" sz="2500" b="1" dirty="0" err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전처리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5146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58AD85-E6D7-4360-A966-CC3237F7B185}"/>
              </a:ext>
            </a:extLst>
          </p:cNvPr>
          <p:cNvSpPr txBox="1"/>
          <p:nvPr/>
        </p:nvSpPr>
        <p:spPr>
          <a:xfrm>
            <a:off x="695361" y="1780473"/>
            <a:ext cx="112250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은행 사이트 이미지 캡쳐 및 저장</a:t>
            </a:r>
            <a:endParaRPr lang="en-US" altLang="ko-KR" sz="2400" b="1" dirty="0"/>
          </a:p>
          <a:p>
            <a:endParaRPr lang="ko-KR" altLang="en-US" sz="2000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A7B6BBE8-056B-4B4E-8221-C2399C138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4455" y="2657654"/>
            <a:ext cx="3058078" cy="1866111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B10AAA92-0CEC-4165-B8BC-25FF0861D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61" y="2685889"/>
            <a:ext cx="3225660" cy="1837876"/>
          </a:xfrm>
          <a:prstGeom prst="rect">
            <a:avLst/>
          </a:prstGeom>
        </p:spPr>
      </p:pic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9D98B1D3-AD5E-4F64-BA37-3EADBCC8DCB0}"/>
              </a:ext>
            </a:extLst>
          </p:cNvPr>
          <p:cNvSpPr/>
          <p:nvPr/>
        </p:nvSpPr>
        <p:spPr>
          <a:xfrm>
            <a:off x="4088601" y="3315558"/>
            <a:ext cx="669303" cy="578537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61B8721F-0AEE-4970-AF7B-9BACB13609AE}"/>
              </a:ext>
            </a:extLst>
          </p:cNvPr>
          <p:cNvSpPr/>
          <p:nvPr/>
        </p:nvSpPr>
        <p:spPr>
          <a:xfrm>
            <a:off x="7737572" y="3315558"/>
            <a:ext cx="669303" cy="578537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D58104C7-1F9E-40D8-A753-2E3C9822B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407" y="2719632"/>
            <a:ext cx="2758732" cy="183787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1074CE6-18A8-44F8-A3EE-E66F25635CC0}"/>
              </a:ext>
            </a:extLst>
          </p:cNvPr>
          <p:cNvSpPr txBox="1"/>
          <p:nvPr/>
        </p:nvSpPr>
        <p:spPr>
          <a:xfrm>
            <a:off x="1086137" y="4873657"/>
            <a:ext cx="2389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600FF"/>
                </a:solidFill>
              </a:rPr>
              <a:t>은행 사이트 </a:t>
            </a:r>
            <a:r>
              <a:rPr lang="en-US" altLang="ko-KR" sz="2000" b="1" dirty="0">
                <a:solidFill>
                  <a:srgbClr val="6600FF"/>
                </a:solidFill>
              </a:rPr>
              <a:t>html</a:t>
            </a:r>
            <a:endParaRPr lang="ko-KR" altLang="en-US" sz="2000" b="1" dirty="0">
              <a:solidFill>
                <a:srgbClr val="6600FF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A7BE48-242D-47B6-A92E-B3DEDB287B20}"/>
              </a:ext>
            </a:extLst>
          </p:cNvPr>
          <p:cNvSpPr txBox="1"/>
          <p:nvPr/>
        </p:nvSpPr>
        <p:spPr>
          <a:xfrm>
            <a:off x="4716080" y="4935933"/>
            <a:ext cx="3183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6600FF"/>
                </a:solidFill>
              </a:rPr>
              <a:t>html</a:t>
            </a:r>
            <a:r>
              <a:rPr lang="ko-KR" altLang="en-US" sz="2000" b="1" dirty="0">
                <a:solidFill>
                  <a:srgbClr val="6600FF"/>
                </a:solidFill>
              </a:rPr>
              <a:t>에서 </a:t>
            </a:r>
            <a:r>
              <a:rPr lang="en-US" altLang="ko-KR" sz="2000" b="1" dirty="0">
                <a:solidFill>
                  <a:srgbClr val="6600FF"/>
                </a:solidFill>
              </a:rPr>
              <a:t>URL </a:t>
            </a:r>
            <a:r>
              <a:rPr lang="ko-KR" altLang="en-US" sz="2000" b="1" dirty="0">
                <a:solidFill>
                  <a:srgbClr val="6600FF"/>
                </a:solidFill>
              </a:rPr>
              <a:t>추출 코드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D4F3C7-7881-4A5D-B549-3F5F288A9910}"/>
              </a:ext>
            </a:extLst>
          </p:cNvPr>
          <p:cNvSpPr txBox="1"/>
          <p:nvPr/>
        </p:nvSpPr>
        <p:spPr>
          <a:xfrm>
            <a:off x="9198163" y="4873657"/>
            <a:ext cx="1810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6600FF"/>
                </a:solidFill>
              </a:rPr>
              <a:t>캡쳐된</a:t>
            </a:r>
            <a:r>
              <a:rPr lang="ko-KR" altLang="en-US" sz="2000" b="1" dirty="0">
                <a:solidFill>
                  <a:srgbClr val="6600FF"/>
                </a:solidFill>
              </a:rPr>
              <a:t> 이미지</a:t>
            </a:r>
          </a:p>
        </p:txBody>
      </p:sp>
    </p:spTree>
    <p:extLst>
      <p:ext uri="{BB962C8B-B14F-4D97-AF65-F5344CB8AC3E}">
        <p14:creationId xmlns:p14="http://schemas.microsoft.com/office/powerpoint/2010/main" val="31847029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57142FA4-1EA3-4518-B18B-F7D30EE0890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PK7/UgvtCeYagQAAAMRAAAdAAAAdW5pdmVyc2FsL2NvbW1vbl9tZXNzYWdlcy5sbmetWN1u2zYUvi/QdyAEFNiALW0HtCiGxAEtMTYRWXIlOk42DAIjMTYRScz049a72u0uNuwp9mAD9h47pOQk7g8kJQFswKR8vnN4znd+qMPjj1mKNqIopcqPrNcHrywk8lglMl8dWQt28v07C5UVzxOeqlwcWbmy0PHo+bPDlOermq8E/H7+DKHDTJQlLMuRXt2tkUyOrPk4sv3ZHHsXketP/GhMJ9bIVtkNz7fIVSv1zQ9v3318/ebtt4cvW7k+MOEMu+4+EDJIb171APJY4LsRoBE38sg5s0b//f3XMDF/wVzqEWvU/hgmPQ/IGSj9489OsUUQEI9FoUsdEtEw8nxmPOESRhxrdKFqtOYbgSqFNlJ8QNVaQBQrWQhUpjIxD2IFG3ktupQ5/gxTLwpIyAJqM+p71ihURbH9zsDyulqrAtSVKJElv0xFYnQCX8zzm0KUoJpXwCcEn2ot4Z8q4zI/6FQd4CX1JhHzfTeMiOfsdqwRyRPkFFyrGYgS4JAEAFDwUhQPkI0Mx4w4wmk6DGFKJ1MXvkybMJWrdQrfaqgdcwIxmIu8Swo4QgIgVxgu/cDRTgNViKMbXpYfVJHs8eN+oLqAqWf7QEGb3QNnGmMHDDGWUDWKQsRVF9iMhCGekGjsnwORrZHnD5HwTyHbTodIXJAQUoSEXTIePqMTrAmvU2zH/11+xVzTOd0iHscgp923kaouYUe7FLLAZFp5MExNSN4vIGwUu19J4wYVvGtWK7kRYEeRiKJTEZQXmziaRe8X9KfoBFOXOBHQyvGXETMFT2vM+BblqkI82fA8FuhSxLwGrm/hWSIT80zH2ej/tZa/IV61VeVFW5A8h5y/GGrPXg37gll1CTZVlchuqi7V2mGt+Q+xQnP6qyb0OfrD9Ic28XBA/aeJTCmzOm2q7qPjc2vZ0Bh1GvFIT/WP1lNbEja1dUyhYI2l6i9BoJvq/gENMO0vRb0TUDRvSjTUcJpfDdDp+S2Ap9BDMc7AVXsmnIELB8gvyTikDEajpbgsZdU5dphsbAL05dDGMOWlohJ3yXgprhRMOKngm2b6gC5kIt0Z0HvDzV6rYJS5YLIHgKuGPACZygzsT3pgLmZk54GmwO+dZKnqNDHJm8prU+TBt3UmPh+brgqVmd2UlzvyNk3m+DFWNIcLGqXzAe3/Nv96x+de+j08SiHBgT2NbOzZRI/5OlfTnkKQAtoVLgsjF4+1OORCxqt4Dc30StV50hOoGdUdcoIBrD1zKHgRr//9/Z+eGJ9Y0uyidvfHQSCQ2LoKkluwnz1VifKXLhCGx/tyZtFHqr3a7OR63nQYBRY+yR2CN60lUxlsHXTrBZK3QcOMYXs6gzwIDe1VXcDoNgRhhoNTqGVmCrdGM15cQyFkSqWDUIyrNQGrYdrvbpd1lcpcDJF9XCvRB2Z0HmHHMTdtSL5UxtdNz0zgRhG3V+4Urtx9wewp9qDOfoInElkNBDStaVeFINGb9V2abz7vVLer0ryuOHx57+3F/1BLAwQUAAIACADyu/1IjFU64GYEAADIEAAALgAAAHVuaXZlcnNhbC9jdXN0b21fcHJlc2V0cy8wL2NvbW1vbl9tZXNzYWdlcy5sbmetWNtu4zYQfc9XEAIWaIE2u1tgF4siUUBLjE1ElrwSHSctCoGRGJsIJaa6eNd96msfWvQr+mEF+h8dUXYS7wWSkgAxEFI+Z0YzZ2ZIH518zBRai6KUOj+2Xh++spDIE53KfHlszdnp9+8sVFY8T7nSuTi2cm2hE/vgSPF8WfOlsA8OEDrKRFnCorRhcb9EMj22ZqPYCaYz7F/GXjAO4hEdW7ajs1ueb5Cnl/qbH96++/j6zdtvj15ucT1Yoin2vH0eZIjevOrm8VkYeDGQES/2yQWz7P/+/msQKpgzj/rEsrf/DALPQnIOJv/4sws1D0PiszjyqEtiGsV+wEwUPMKIa9mXukYrvhao0mgtxQdUrQQkr5KFQKWSqXmQaNjIa9Fhyw2mmPpxSCIWUofRwLfsSBfF5jvDyutqpQuwVqJUlvxKidSYBJWY57eFKMEyr0BFCP6qlYRv6ozL/LDLcogX1B/HLAi8KCa+u9uxbJKnyC14Y2UYSYgjEgK+4KUohkNjoy2DRlipQQQTOp548GGNAxO5XCn4VAO9mBEI/0zkHSAQBwlBVFG0CEK3iRcYQhzd8rL8oIt0TxgPU9TBS30nAOk57AE3ayh2vJBcCU2iKERSdXBNSRThMYlHwQXo17L9YAAgOIMKOxsAuCQR1AWJOiA+Pqdj3Ki8Kaud6Hc1lfBGw2qDeJIAroncWuq6hJ0mmiB9U13l4SArEXk/h4RR7H2lcltSCKxZLeVagBtFKoouO9BPHOI26nk/pz/Fp5h6xI1BTm6wiJnpb43BjG9QrivE0zXPE4GuRMJrUPgGnqUyNc+aDBvzv9byN8SrbR95sW1BvksuXgx0Z69pfcGrugSXqkpkt1WX5SZcW+8f4USj5a960OfFH2U+coiPQxo8T1pKmdWq7bJPTc6dY0MT1OnD0+LUP1XP7EjUttMRhS41kro3gMDkbMYFDDvVG0T9UzAza3syNG2aX/e36AdbvK/RIynOIUp7DpxD9PrDF2QUUQbnn4W4KmXVdbowNdhm5ss5TeAcp0Ql7kvwSlxrOMcowdftIQNmjklxVyYfHGH2RgOjzAOHfeBbtqIBRiUz8D7tppxPye71246+9x4LXavUVKySN6arQ1zrTHx+NroudGZ2FS93mm2HyskTnGhfLWxtzvoP+rui652bBzX36AxFBIfOJHaw75DmDN/Up+qHAeU3cfBYFHt41KChBDJeJSuYnNe6ztN+PO1B3CWnGLi2LxwJXiSrf3//px/FJ360u2i7++MQDijmpuuRO66ffV2J8pcODoZH+zCz6AHa3ll2sH5XGEZBfM9yPeDtGMl0BluHnWZB2tt0YcawM5mC+iMjdl0XcD4bQDDF4Rk0L3PGtuwpL26g8TGt1RASE+VGd9Ug2/c3xrpSMhcDoE+aGs3LMjqLseuamzPUm5LJTTsaU7gsJNsrtIIrdE8uZ4J96Kqf0IlUVsP4zBDadR0o7XZ9X9jrz2bS3aK0Dw6OXt7/CPE/UEsDBBQAAgAIAPK7/UgCPzmq+AMAACoRAAAnAAAAdW5pdmVyc2FsL2ZsYXNoX3B1Ymxpc2hpbmdfc2V0dGluZ3MueG1s1VhfbxpHEH/nU6yuymM4nNi1gw4sywbZCgYXzmqiqrKW24Hbem/3ersHIU997UOifop+sEr9Hp29BQwBJ0dSKlfIgpud+c3/mVsHp+8SQSaQaa5kwzuo1jwCMlKMy3HDuw3bz088og2VjAoloeFJ5ZHTZiVI86HgOh6AMciqCcJIXU9Nw4uNSeu+P51Oq1ynmT1VIjeIr6uRSvw0Aw3SQOangs7wy8xS0N4coQQA/iVKzsWalQohgUO6ViwXQDhDyyW3TlHRFlTHnu/YhjS6H2cql+xcCZWRbDxseN+dnNnPgsdBXfAEpI2JbiLRkk2dMsatFVQM+HsgMfBxjOYeH3pkypmJG97L2gsLg+z+JkwB7nynFuZcYRCkmeMnYCijhrpHp9DAO6MXBEdiM0kTHoV4QmwAGt5FeDfoXF207rq9sDW4uwyvO86GHYTC1ptwB6HwKuy0duEvC3/59qbV71x1X9+FvV4nvLp5kMKIrgUk8NcjFmBkVZ5FsAxYYOI8GUrKBRbpJ2HUYLDMBc3GEKo2xyyOqNDgkV9SGP+QU8HNDLuhht1wD5Ce6RQi07dpa3gmy8F7gHOAaBjmclkTR6+WNXF8sua677Q/uLXVyoAaQ6MYiwdphWmBv0pasI2UXHPNPpOhEmzpECRDYF2awEpPDO65bCPngUdGmASBrp5lnAqPcIOuR0thnQ+14abovfYqJ0EsHBJArgcboYhimum1iC+jbgs/av7UVQb0zy4UjvQY648qF4zMVE4EvwdiFME05wn+ioGsNhMZZSopqNjvhmjB0bgJhymw0zKK3qKKJEdJHC6pAOM0/Jrz92QII5UhLtAJjiKkc+3wqzsBp1TrB1C6sPGZa5Gr7kXrzTPrIGUTKqMdwbE2IEnNXvDpjEhlFnIYjojmGoqkMM6KszK+Vb8+DZonuXBp/reTsQK9x5TsR8suifmiBaXVxnRSNKJtrgIaW5BjShwmHkQ4WbjMoSxgRCVRUswIjXB6a9vWE65yjRTXwA5af72FTp5wWTyNcQqixoxBVgqydvDi5eHR98cnr+pV/6/f/nz+WaH5XrsR1Kpzi+380cVZTuqT9fkFoc8s0Q3ZtsoSW6hsQ+n2F4P5Atsc8YFvV8/2TVQszKe4iAats/75Jem3BredcFAvUwxdhX1nohjLaWTfI8vI9G5DTEerFLyNehnGv3//UIrtj4+luqac0m6vlLuvy3D13R6/WdnhpUzAuT92cwwnv+AJx+L9X3TxYw317QPgP2nib3qddBNgT00MNItizOjequDJD8l9hvcpRcw9LS+Aaze+wN96t7YnCZc8wTjat4Dlhbx5dFjDO+TWo0oF0db/v9Gs/ANQSwMEFAACAAgA8rv9SCStvKW6AgAAUQoAACEAAAB1bml2ZXJzYWwvZmxhc2hfc2tpbl9zZXR0aW5ncy54bWyVVm1v2jAQ/r5fgdh30r3SSS4SpUyq1K3VWvW7kxyJhWNH9oWOfz87sRsbEmCcKuG75/Gd740SvWVi8WEyIZnkUj0DIhOFthqvm7D8Zpo2iFLMMikQBM6EVBXl08XHn+2HJC3yHEvuQF3K2dAMejfz9nMJxfn4NrcyRshkVVOxf5CFnKU02xZKNiI/G1q5r0FxJrYGefVjvlqPOuBM4z1CFcW0vrZyGaVWoDXYkL6vrZxlcZoC956u2s+FnN7V6dcf0HZMM2xpy09Wxmg1LSBO8vXSyjhemNvjqsytnCYg/EUD/fLZyiiU0z2o+PK7r1ZGGbJu6v/pkVrJwiY05pwu4juHS5qb8bNRXVk5S7APso7OVsGlp33rXQByX8O5J3ZcleRPNq8HC8EWPeWwQNUASfyps+lSvj02aOYDFhvKtQGEqh70ZIJ+oo3218S6HvcH3pjIw7ucpoe8St5UsOoCDq6L9T1+tbptd0UAfVcFASrYHeECZY/8bdJ6hAyUPfKZsxweBd8fwQ8tHceX+Ja6Yp7OvrGCoOaYO6s/eav19GAHV4cJdRoPqmQOC23jeWEV2LKRpNV1MSVHQRFBd6ygyKT4ZXHp/hmh1iQ50LtOG+4rggw5DLVbG6JZ0kG22mPcjO49cTd2vwn907rzBM0Kv5lSRJqVlflN0tOJ45kZMU6myTDDLkkDB3UvNvJCTkXVFtSLlDz00kY7RhES4WKw7CZrDE6SIAckGU4ycZcMZV80VQpqbYrGQLsSxLoOV7Ki5OYPXxm8QR4TRowdE0tznaCMe3SgcB0AVGWlr3936CxVw5Fx2IGf+0DRPnjsZUSb/h7rtiU+wAbDEXGag4YMZ6jvSLcn+k4JcbFhgPBq4hpmdJbzKxhpqtuXRWPvN3A/RNFO9qvMtl7ovVO4VopuNvbjFBql/VfyH1BLAwQUAAIACADyu/1I81bUKM0DAAA7EAAAJgAAAHVuaXZlcnNhbC9odG1sX3B1Ymxpc2hpbmdfc2V0dGluZ3MueG1s1Vdfb9s2EH/3pyA09LFW0j9LasgOgsRBjLp2ZitYi2EIaPFscaFIlaTsuk973cOKfop9sAL9HjuKthPXSSp3SbfBCBwd735397s7nhUdvMsEmYI2XMlmsFvfCQjIRDEuJ83gPD55vB8QY6lkVCgJzUCqgBy0alFejAQ36RCsRVVDEEaaRm6bQWpt3gjD2WxW5ybX7lSJwiK+qScqC3MNBqQFHeaCzvHLznMwwQKhAgD+ZUouzFq1GiGRR3qlWCGAcIaRS+6SouLUZiIIvdaIJpcTrQrJjpRQmujJqBn8sH/oPksdj3TMM5COEtNCoRPbBmWMuyCoGPL3QFLgkxSj3XsWkBlnNm0GT3eeOBhUDzdhSnCfOnUwRwo5kHaBn4GljFrqH71DC++sWQq8iM0lzXgS4wlx+TeD4/hi2O0cty96/bg9vDiNX3V9DFsYxe3X8RZGcSfutrfRrwp/+uasPeh2ei8v4n6/G3fOrqyQ0TVConCdsQiZVYVOYEVYZNMiG0nKBfboFzQasNjlguoJxOqEYxXHVBgIyG85TH4qqOB2jsOwg8NwCZAfmhwSO3BlawZWFxBcwXlADAxrueqJ5y9WPbG3v5Z66L1fpXVjlBG1liYpNg/KytCi8LpoqTZWci0190xGSrBVQmNkWWAuh5pTERBuMbdkdWodA/aEC+Tf2e7Wx9JuJJekVJs1Dlc8ulZOWr/0lAXzq0/Oi25T/VkVgpG5Kojgl0CsIli4IsP/UiDXx4OMtcpKqaDGEiM4AzLlMAN2UMXRG3SRFWiJt0UuwHoPbwv+noxgrDTiAp3i3YJybjx+fSvgnBpzBUqXMT7yTd/pHbdfP3IJUjalMtkSHKsNWW4fBJ/OiVR2aYd0JLQwUBaFcVaeVcmt/u1lMDwrhC/zfRfjGvQDluRhvGxTmK9GUNltSqflILrhKqFxBDmWxGPiQYI3A5cFVAVMqCRKijmhCd7Hxo31lKvCoMQPsIc23x6htydclk8TXPXoUTPQlSB3dp88ffb8x739F416+On3vx7fabTYVGeCOnd+VR3dugqrWX2xEL9idMda3LA9UTpzjco2nN686hcrafOKj0K3EG7eLeUK/D6rZdg+HBydkkF7eN6Nh40q5e0pnCSbpNggY/dbr4pN/zxGgtuV4B2PVRQ///FnJbWPHyrNQTWnvX6ldF9W0Rr4zXx2bStXCgFv8om/mfAuFzzj2I7/i7m8bUT++Uh/l7G8+yefH9r7GkugOkmxRg9W13//IrtXwv5LHPin1YvU2ptTFN74jlpD+foLf6v2N1BLAwQUAAIACADyu/1I/YrlRKABAAAdBgAAHwAAAHVuaXZlcnNhbC9odG1sX3NraW5fc2V0dGluZ3MuanONlMluwjAQhu88ReReK0RX2t5QoRISh0rtrerBhCFEOLZlOykp4t2bcVhix4F6LvHkyz9LNLPtRdUhMYleoq19tvd39259gD6jcrh2/Qz9S8q0/yLDF0SzdAGfaQYs5UA8pDhoHt27E1EruxEJt6Lz8sOA1A05IgJpEBlQUAGfDn1cBMCfgG8T8P06he2LqgtqtHmeGyN4PxbcADd9LlRGLUOu3uxpFujBogB1AV3SGBzRoT1d5EnxYYjW5GKRScrLmUhEf07jdaJEzhdd8VelBFX973UNDJ6HrxNHjqXaTA1kfuDJE1o3KRVoDfu4jxO0IMzoHFhDd2DPGdQRbhfk0UWqU3OgRzdoTVrSBFpdehqhuRivtFrdHKK1OQMbUxN3t2gOwWgJqiU1vkdzQCFz+Y8fKJVIsCMttN3zI8oEXaQ82YceoAU5TBZlu7p3KtSmPybOCAlvhFaB4cu69kZo6j2fCQ6u9qLOQvsitAjruL5TBALLsyvIycb4awTvXxGhxtB4lVXbodqM2HHQ1TOoKV9WEb8vbNbimEAdrLf7A1BLAwQUAAIACADyu/1I2BUFlPAAAABYAgAAGgAAAHVuaXZlcnNhbC9pMThuX3ByZXNldHMueG1snZKxbsMgEIZ3ngLdXpNskQXOVqlbh2a2XExcKjgsDtd9/GLhROlQIXVA4rjv/7k7kOdv7/iXiWQDKjg2B+AGdRgtTgoub89PJ+CUBhwHF9AowAD83DFpjyd8jYZMIp4tkBR8pDS3Qqzr2liaY3ag4JaUjanRwYu8fECxKcVcpFC0rf2Xej+DjjHO5ftiXXrBLu9zVBBOUSvYNL3GxuI1gPgLGE0FMDUHQxXgGivA51wB4vIASHHveYv0Qin430ocfH60CyabnBmhJHPatmV2xboo+9tYD/tge2+Ihim35XC617RPvxRwu5NJ8fAjOvYDUEsDBBQAAgAIAPK7/Ug44k6lbgAAAHAAAAAcAAAAdW5pdmVyc2FsL2xvY2FsX3NldHRpbmdzLnhtbLOxr8jNUShLLSrOzM+zVTLUM1BSSM1Lzk/JzEu3VQoNcdO1UFIoLknMS0nMyc9LtVXKy1dSsLfjssnJT07MCU4tKQEqLFYoyEmsTC0KSc0FMkpS/RJzgSqfrVj4bO5+BV0FX6BpaZmpKUr6dlwAUEsDBBQAAgAIAPeSU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PK7/UiIYf413QgAAO09AAApAAAAdW5pdmVyc2FsL3NraW5fY3VzdG9taXphdGlvbl9zZXR0aW5ncy54bWztW81u48gRvucpGgoW2AUC64f6c6BRQJEtmxiZ0oq0PZMgECixbREm2QrZ0owWOuRFcsglyFvkXXLY50h1k7RIWZJJexaLYGmOB8Pq+qqqu366m4XphU+Or6xDRj3nJ4s51DcIY47/GPZ/h1BvQV0aTAISEhZW95R7x7fpF81/oJwG1JBZvm0FtsJHw34NDcUP6nbkrtqFt+ag2UCdJm7gLlJxS4GxS0m9lBQYUxt1pVc9EBHJDciC+Oy41F41M/oSoPkhCZjm2+RrX8pyp4eyM7gKLNsBvrDfbvJnl2jdqU3+oGa91WnhXUOWJKmNlJZaV2u7TueyI9cRrjVbNWk36DakhoTqrVb9sr2rdxotCd6Gl22Q0sSXbdTsNJsNddfADUAjWR6oDWXXkS7rdRm04e6lshsOB51aDdXrdamp7lptaTioIeCWQIYsdfkCSqo0kNo7eSDXuxIaKsPBsLnDKm4rLdRt4HattmsOBlKttl/c/ezSy7Wn5p5OspyvCDzqgqOjPLaqR4Krt1gHATCbxFu5FiNoboVEtzzyofLzv//58z/+U4njUsRwwpWYk6VGRCD7gO9H8F5VvCQjwoJ0CqTpyLE/VOZrxqh/saA+A7MufBp4llvp/z6KkngOeZB0Q4IiuAdrQfbqOuInLyzWBZELzznQgnory9+O6CO9mFuLp8eArn07l5nL7YoEruM/AXftsqPgs4pcJ2QaI17GPtzlT37YCipTSLh5bcyfXEjXmhM30VgTPwVwe5Wvr8gBdOOEDhNQuc6fc9CV9UiyDujK/DmP8UFL1msd/rwOYuQrA3aJJ3rjLLtrbUmQVRIVxrMoulqvisbTKqCPfLGzuNcd/YxzKdQZ/5FbWONPLhCfIFeYy0vxson5qweM8ethLel5oAWcmy4uMUmInAxmyvhmIuufZ6Px1Xg20K4qfSXKSsTT8vtGu/u13mr/0KvGuJySjBt5NMrKQkJYq5ZPlm5Ox6MZCMSjmY4/mZU+/7swdHxrjjQdV/rxPwoLmEzxXaXP/84DvZ1OsW7OjJGm4plmzPSxKdZlhE2sVvqf6RotrQ1BjKKNQ74gtiQIyrMTEBS6ji0GeMl2/DXJoU8d38iaPptiw5xqiqmN9UrfoEGw/YOQbK3ZEoJnaYXIdkJr7hJbqIUQEeO8vIB2cRJD8IctHeCknuX4F3m0T+V7Tb+amePxyJhhXU0olT72baQGFtdUXNBUNvAUZASw+QZvg89E9AkJSHbdwkKutavrEfya3JBr53Hpwi97gzUTDC6ZED8HEAIHTyHqDON+PFX5GoJCZKGVFYZfaGBngibtuhyyNV0ZQ2gqZkq+ycUkssHxjr+A0CELlkPeDTYM+QrPBuNPEOOQm+OCoPFHSMmPBUGfsQE5hI0cMF2+065knhE8DZMESXJwYfF4d7fIWiwAx1dz49B1CBS+wpAmIhvDi8KaDPzjLThSk0cnsj0SDIst3h6dDQFTAhu2uRy6oAwpWOXR9eOt9ufZUNZGWJ1BuKnj+5kpqiRX6llb5FOGLHtj+Qs4xZKFtYZM2MKY7dhijHtemPC3tfMTslhcf76LS5eu4k/fvcGkTME7YhkckUEZHFNW7DXtfNniGbzREB7rJ63IswBvNsFQsC5PtfG3cVHoeGs3qtLfwlHPxhV11qt2vH+98rvtFzDGiErwQIOKNnBoIRCGnZhvObB5uoWAmj4EdZOonkPB53fRQgL0cSxDp+gdYu5g5TKG3MGKFhNxjweGZsJh657M+e0jB1jkauS14/7md0SXwFX8OVXn5IHCeckl1iY6yMDeJdyfx8upo1JmazE1cwSG6yDzMQoqkOo6Hr9D5RN7e4OTpYh2g8x87unatUV2u86T2BFgndceeXkOewioJ6iuFSZxHW1Kf3qnIdEUp5HeSbEDxHOC5vZVKj/f5TEDy1PleqbIuoL5jYLns5sfB9nB12RkGrORPOASIE08iy2WsAs/8HteflnRjUDFQxnkxZM3iBUslv/9+7/yizmwJ6KimPrHonIg+XnVxM/y/qJTRsK/5pBjyoMsVLzkBMYXqgSa/35lahCg3+TKYkXbkkc9/okrl2pIgdiNsmnKyvUNZIkhkoKuAzgLFhRyI08/QuETZ/1K/8YKnqBwmpS6RQWJleexyQrbsL/irpnr+KQg/N07EZ+8qU1msqqKuz/kqOssnqLt14YLTPyZD7n0sYg85VrWoTofiCS2w4rLFJtbUrWgJETv+4KwObrXPRP2H1RcC2o4y3yf8VlA3Qn/svXyUy4w8A9xEMZ9FvArffKW5giX9Evsu/6D5YbAliYdsk7Ahgk/LMYis7RD7inPHTstN6YcMt5RF/YFJZpOmj87cAhTlIH49Jsy5pn0wnK4ZsVDKfkp6iFAJ1/ZS0CKeggw+K4yhpvdS9ThUBqafJAbWEGansd7wEN8UadinuQty8MtGPEPs2FqoWJCltOjNumL3dF0PBInNKelDa6esLjnPx9gbjhmvjUYWYW875Ch7+O3ej6Ae8xhLjkd3WIakIPpWfHXYxkQO+NYCkTtg8OliKiIbVfkQwUuItZiySt9WEGxjA8VrjZqypzCrZJ6xstZIaQnyrmo5imcmMV5oM+reDEIjZL9PKhXfbFOveo5B/Visaf956+9OQkwhIBDktDM0tLcy+RL2J04kCYssWNPjKYFsCXI9uGKlOhKETJhJU5VSVBFL+lxOFoyxyUb4sY8KUJqbc5PvxdCkp0PbZmNyANLl5GYcjQHUmwvkiCudPtQPCiBqYGTMHEjO4qLRoptO8yah2L2R0pVsvfss/rIbpQUaR7tmfpM2YHbq0d0Ae+p5e9V09sslKgjjdUc3Vb0/YKutj+UTdey6Vo2Xcuma9l0LZuuZdO1bLqWTdey6Vo2Xcuma9l0LZuuZdO1bLqWTdey6Vo2Xcuma9l0LZuuv27TdS86Z881pSBP0zVleq6e656/QMt1D/qtdlzFZbNsuf6qLdfXVf32Oq4xqGy5/sIt1zNJ9//ccz2kARTknfwf3f8DUEsDBBQAAgAIAPO7/UjXXNGrYhkAAK43AAAXAAAAdW5pdmVyc2FsL3VuaXZlcnNhbC5wbmftW3tYUmm3p+mrvspSpxRKg9KmHCmJatIK4bOLTU3l1JSX0aBEs5lSYkrFuDVjKSJKZWWNqTPVTDeLsEY0ESq5VJqMzZQZCgmTVIK4IwHldjY2XWzOd75z++M85/EPnoe99nrXu97fu9Zvrb15yft87YpxYyaPgUAg41Z+umw9BPI3JATyAevvI0FJXNFO8AIybNf6FUsgl5r8n4EXf0uJWBMBgfC5Y+1bRoDXo3d+GrcLAhlf7/4Mk5POJkEgoUtXLovYQMEb2tUXnujiXC57dnjz8GxKwMIJt4+Xf+7N/Pn37+Y+Knq8bd200xrP+d6zEud/lxjse/7H2JMFC7dtPzVjwvw1OxKT6eKWpjagaXGLiFfHa92u+N6yB9Nxo1Ff9wC//ZG+JEu81RDOnfKzimqsqxeIei/Wi+0N4gTroxaR2/mdWpnZa/EyvfcuRIGPq5/n+l41CRQ/fphYDNvE8bF0t39G+rtbLz6xvBqGVDFdjpfucRDB7Ay2XLN9aWXmB+BVW9XDj+HU3vsxv729bFANA7/2XIa50dlblFjhHraWzXcrhH0sc4P5+PS7N+G3QkVAQX0d1TJe7ejO9Dw0MSXixGjygqQU2Ua33t4qpl3OxAhdTpsFtW76Mxf7yrQmll5/9tVNl13hEjLjAlaWz3orXbDy/J2mwoFJtxWdPv/fE1eNMhSEqsKEL+4goRrdLqPQ1CRVEqiGX2ykvssGpVYOoOeSbUCYUn7MT4BIZYZf02ccv69dqVufkbGB4wOB/CNeoCtnOnusWi4C23suit7YXptpVGvqvaeqzM+imP3OeOwOm9lKdsLiyTZdGbVbowO0yQVKroxHoAFS9zwNacVx4WW7Q5JTVkhjQWSvprN/DAj5g1jByu/bwoES/aufx3oLEAht3syyaoq6dHEmdk+88No0Bkcg5xb7GD1PAV0UPPCc05ws8OOG5uuCS6mtrevQ0SDyqS2zc7LRq4T2Fw0Wdf8WUJHqMb55o5xdAwTnGz71qo8QhjOEFRQmrICQ2+eDKG5fux7/em3KdD/eeVi2pAq4wwLoQRqdJ7UCpviK5sprSINyaz667fa2rbJrQWT2jm2sTv60JEGd3tCMlrEBNhegFLeHBL5WMQcV+jT/FoWjAyZ0QpLAT5E1483oELNAfXUum8A1pqCdWfesfR9zfLTUVA5qdI0+4xA27g3UZ8g3EK5EeYJ9kQrL9SL+nWXcgp4saMjJJRb4NFth9w3T6cI3O7sWjeHEfI7p+6MIOnypHSYuFCjqJTDEEjvNmW5O9r0fezDPtkzbcsrAOwVgriiTZfKjTTVvRqcByXBTz5wQvYAw+cPU3ByYR+WPAWxm4nxsE4ayDCWyaqTKedryj6aI4anMKVItPqO20R5Vtkr35WtvS6ZvfLOhK9dv/P8kvtj/ONtzPEnsMHeo6qi5TJuAOTxjBlag3YXBtsS8o8Z1Wbn1tUYRleJyWIzi5ffK2AqD1Z+r6N34JkAvaEj4jwzi57vCFy8OdnPHD6lH+EsWcd2zXl8Zl1xxoCmQCDLtzvXRk5CnTbfcpk8c3igb8wwz121gZvJ76mvFRrqRmhuDz3rSIwd5BdH3G87xW/0FnmiPyzfdPcPj0xXXzvE1SrXTvAK+FbCSt8w0/OSmyEX2ByTHg47u9tpzapdDLWY2vNbfc4AfEPmtuK9EXFO9mZ1/rnobG6El7UVEktdBFR8xDps/pxVKdRvtmY4jPNoT4tIEeyacd4llqXt57zOLek/Wu2byqmO/zx97vpqyB8a7THH0tqBkH36FKlCcaZCxshrPYnV/rqV3KnE5rZ0mrEyMF9KdX/ZXs9j5ly47Jtusyg5ANIewU2rTmLVOLZ38re/S22atlKflq2mmuy+1K7lfKsItbVJIqPhkYrw9lHEkJmYgrosqn0cQ4ryhK0EOgn6B3ioZ0QLz1JjRMzga0v6lQlJbxkREaMh1TeLsSBYMpbk5izGFhECg8Ou8pakaYoE8nzDq2brZTpvoDrM+pqbUTadhH1+AJ1WwOo1x/CmzE5exLHfVSwPScKLd0/E+fMfcQ7DJsgvTEg+wCFybXF4on6RdNhFBFF4LVIUy4AVi8lH4/YHlpl3c8ys/YDLhqHf9EmHlFuE3iYwj9V7QDablGz3GmGzak9s5PmRXXwMG5M+qCth8jch0YYFGuymD+mxdkNNW4LoUQxg5N/JG1tmGP8NiY2YFa9pmhlSyjZYXORH6ubbhk60m5ExN4iyVLzRB27DqZHWYEn9aakDVTs23yefMhZ76NH3YzNJvgBo0llupMRE9Jps+L052F7C1d853x3pDV6BDduSPPUPe8ovjUEH1ZXY+D7awkjxNFYpP986ObGOGqKCCSVJ5nqCAW1v3Q74uDCd6GbRAxgLU/UGyPKs/27K/ut3uTP0zGp4X+qA9JMe8CN+Di4bxODDeCZYRnOOHm5gkSSq4s6RsrbzaCAvs7EicyDsEGy6HBcvkyvGTtNq7UBKQcIW7UI1KQwjOOY9+ee2iRnzbmjD5lOTO15fnvEVg7El0bCN0lTJmfSM0zhTkJXXIbYnzWcOIwi8D0xYzxextHqO1WIAv3x9np3Gmr8Nw0UkcDTFN7YsgMZoAdFV2zu4xUuYZQN3p5Zot192yL4SF+M36M0TvT0FOL40Egn/IunyMwJ+f8gqrYOL+l09DR+Y35LD/dbr+V7I73aiqG+ATV8whcyytUK7rf1vKNyJoPTc63HmLcj7weXjmPZ45tOFI6RQf91y/zlj5f0Uc3Qt2b1OcYH9j7/ETA365hP6fCIvsv0c5Jvaw8hVPrCcK3YTJe9O7xPd2lpDgZXuen6svisKO1m94HwQF1rZjD3m4/jPapXdGPdnosxOu2UV/Q+fK8/qTIx+eeYeGK8dO3lwe/Za874Rsu+lpv+55eVery6hXvjNF64g1rPxWgWpPfumejv3Qey51q2CQoe83VzwMJUqzvnyzzqrg2h9Gy9j0edEnzgypDqkOqf4nVakH+JrWlPK6A3WkrnLns3Jsx0/F+P6ndKUyBuvqU5whiVdjHuiwlpr8coKZ0tLn8IgK7/19BSJT5FI49Qr8Q5FjQ8VbHjiy6de/EaWidDkbZ83GVVuNnVHOP6LuWUjL0XMaZcud6bm5XsmgTY+JWnIIVWitS+i1zGu0HB/F7gMWISwPB/PDd/xE9SKiFGevx/mL+u6S8HbK/fye+0yiScoQftDRwnS0oEJeyi/4yqQM+6I0qCCvUl6olNi0dIAsUwq0NyhUzFYhnXECEFHihSRMMWCe1u2HyKTpW0tIoizri2IxjVxikJeSQplC5dXgNw3ixoyICRwf24NJSBkyoAragWymHYTLIF5SLlBVfcsTDZHsd7rLBAADkv0BEyUew5goKEcESv4xJ/IwbEMn6pNJAq5GTrGjg/dtszM0RwIBCtkF8GVGKsvGtTWdWmbHpCEQgWnzVHBLns6Xu1Dli1PkHCDG/zsbZIxDE/bFnASC921JsK8AiJzRzdUUbr6juhq04BdWlbgZhsj08ANMOypYOiwTlQebIjPOjNxnsN209s5xkea4aAwhYKZg19nDusX0E8rKvyw0o4S43Gyeo4JCLeSDOBUWX+M1fJmQLjqLsLSyUQ5WzCecmNWcLVP9kJ2C/X2Wok9wAj3WpNBxw1VwcdNkS82aC5VXTg08ij+KTobOvxHLJ53BRDdq6OglnBuJbbq56PUS5LzEqyxCCnE5Z5LJ8ssxJk674EgfaAXlhwyxOdqr/hKxghJ/ZOLUY8zweEfoApWg7hgXPW0kG+iyHjoAm6rRNcOG5wDJvsS9LNSwvJhkieIKP5F2/Dald7mHn7aPa6SiRfrpZXKrE3ql+i5lxAo7rQ0HR9nKfACazJRvWW7a/E38X+PN3WvGLGwEWybt9WSef2zdyc1CVDfO8wMyGhF4IygtVJYNm9BJ8ARokWgPjg6KyHQ6fbRmwExWgrgbtFoZkQM+ykl+9UKgcvL6mFzYTI0BcPYZAH+Z8SsGQ5D6bo38bgYMaTZEyMbAN/0VQRnb9NeY3FoRFjWkOqQ6pPrfVp0mG2PuymU8zX2/s3S3vS/BtrXYmkB4S8TPwfq4BrVjLz1v0GsFFc20hndpb2m+AnhXPbr3Lolh6ulTMLF1t4bBU4GaKeXa/+UGv9T5AuU6VFrU+WZZi6RSfTypTrq2rufmWIur/Ch21mscLhaBrMbxeXT0taUHt91QjUlteF21u5Lc3cH+qrfvB+dG60v4S5RvzU9Cmu/G/pj61oMBYH+tevs2bKDt2Bb/5l3aTLANmIS8OnvIjf9jbqTL2KEqirZHk4+Cl1G7a8by6syPHJYEVQNKTKP0PzvjWe58eQbVVke1OKlwPCDkmTCdSjm32CHSWixBxYM8LuVr3C+NYUh81pMj+XxNMFQXhe37QzqC0TZToiAKKcekpuqmy3PU2Bx2pipLp9Ep3W+x212tp+IGebXJ/SrBvDizu811P3cjVAes4lSvsYeFeo4gd+ByOAakr4ZRXEcS0p0P0T9wbJxybqd8dHGBDxCmPRJIPHyMhCDetZPl8nxlk4vaqKCLHB8P9tSzPxypOekI5q1lxURLDJqGiCrQS+GXgSqE9rr9fD4ggn2qoXNxTuuK7KV2mjA8zWQ3KQhtM2XfUYQUKu0ERR0ED+yewPW2KMqonDGACEjQ6Ii7YQIuQtuyri0Ng8c8gCETe1jlXB3MMkkBHB60l4JRk5CaRExIk4CXcYv97ZaE3+UjaG2kBL38MdpzDNpDkqqRV0cJmROJKzB4D4hJKad4S+laIJKIYSkljsjicbPRQY2Ekx9a/IavXBCdpAhnyx9hVTTlF4OD6hpRWt0juvP5QR9eLCu/v/oxNyKAIfpE9i16TGMyiWtrxBXKeFryzW00eyp6teTWHHwWOvJgn1kLXOGi4SgVHKde1Dsoxi7Oi5ZIbdZ7rAsTBQrR8U7rvTwDa05o5Lfr7BgsHtyRQ4dgsM6Y6MYCghw5I3H6pOSl9VXVazAKSiNoNkvqGgk4awCKUuc8e3jQlrRMQcqKF0r2MxNYnlp669M5OfuAMfuDcnLQlB3iE0kMtfUQx5o1cfg/MDKzAVjFQi9LWBDNkU+y5NnALpJWkbWXpSxQGzMqWJqawo7pDK4pbC5OTmEot2gnDsa+q9CHPAwOfR6/jjNMq1NqvgsP+V27BCtZbrd/NJ34A8uSKhZOl2WTxX1HvE1KrbbA+AWfPt7EI65mcXHYB3YgEiB36iZbuALprsnghst3cRByedv4qeiKHbimc+9F2otxC35R/E/TNPxpLNq5nJNaXLfpDOH9BO4j1FbrdQCP8LR5MM+DT0vJSyX2DKL0VPz7+VVNtXRLvdD45ejIvAYVPNxlN0FJnlE4x1WU90JgkL+GCELcOof9lxZ8rbUPFqRpceeFVJH+/SA2UvLlbPcvTj2SCVEJ9rBG7f61vEGLqi3gB4jsRDjyph9JSAYYpfhBIGTo+RoplIBpq9kFEkPzYqOQWBE22JGLi6OT1J/Oo1I5EwZ4JfQB52CACseFLqr7S4yG3uYYF3qDq6+bGUKlTnQFfMrxAVaNLc0YNCn4THfVOFRRhtz433ADHX2ZwLRkMjNdrq+e1b8ZOf3cmy50zaHzQ+Ih8ZB4SDwkHhIPiYfEQ+Ih8ZB4SPz/UmyoVTu6HQ3eK/uTyJFJr5+t6Fo/dRjNZVOL3adsXTEnxr29iTkQQ6D39qioxnYx5uDpeulxr5SlGVsT9v/z477/4Vngf3HzDtHlULvo7u9hPv9j21dlbIGaYev5CUV/1tM4T+GPtbUqBo7PFE1QIMsIGAVF1Goc7j6iXNU3eXGtaFOebZ/792zhg19IbQu653WX0/VHqhVonoAXHk3TLVYvtDcq7Kv7k6I2YtQUVatxlHvs0RYC0yHD/82rRQQAlfLj0tS059ewZbaNcNO1S+A4IJ+wuvzxuXxdqYOxV4nmSUPJsExC+JMsCGRnsAZ1n6RRfHdFbb+rXo3Y7iu43a30EeeWML69/oucvcKw0Wcpxqi3DPdX8wkHfRC24NxTumGQ6+dY4s3XdunW9utqRh0JV82qVWSz1Q1rnD+1gqP0K8ODK9WeO2kCgF1xQbjnjglEY4MEmXgFJ2/fpwe2ttLTltjLKuVdc6IhKzIbY7w9AFgrUYHxBDGMoHFz9YqdoR9RG+Myyku8mCPrzhkJWyoghSE2GiZHz09ppRdOo+rBm8RbcD/I3lykaIPmZ3GUNNpcfUWPDf1I5D+d2tg1N3qW3YRzmdznKXMJdinBfowSL0TVevasbNVp0Unc8IbuXR7grJW2hAdGZ7fxZ4GYrecPg1Cq0/pL4rdWykuTLTUrgaiTW7nUKTL2Mg9v9Cr3gd5cBb17Vy7BcZ/gOKagdc7LRdj4iNrqguYPvn7fcFL4rc+9K+UjIY87svqeFP+GE7RfHVhA2qMYcf/9l3ze8x8LfJSX+kWjDjoYVao9XRfro+ySqASPD8UOpZh+DkXrGAsV5Cll9EruCFqQjVZhby13xPWb7x8/EG4GUX813RVDpdqVnsQdB7leT9YzvdOOhjvBm2vy1V3Z9rHpMnYB5YnEfdbi5+HLZ6T5WW5jfXt+1JuAueSzdeZH24sZ3QSz+ZXBnhhmbwyUu5j2BElYaH/EczxaYeTGrJcqO5USusZgko8GV1Yl8FQOHPzn2e/wTgvqzg/gFlbYqzgM4laebFmYM6rP6SNj30byhN8AT6a0BvFfBOJeBObi+k/hFtnBHAvnHlPb6tS11m8QIVBoY6uuIT2pnHscNkoTQJ8vJtn32I/dhlOPts+U9OyMQ5ft68u66z7bPgGBoupbzeYtE7NvBcFNEQ8s7qmr6UC4fyWON+Uzsz8YXIU/2RxIjk+RVXYcCA+uIi4T+tt4rn4eSqIQGF37Cdb99QpHm+InaP0Jkf6DUm4DlnAp0Ebzj04lhbr+nFaEkgTl5ALn8566D+pKUzuHTVP5GrmIU5R0qZm4lRuuVGGXaakbGhUfw88sjh3A3tDf3yIuc8YZjlXq0GAQrAbEEWZMNOgJwgUgxNaS9iwWpWM/FEsm+5FKSCY3JTCsuUzrBIG2+cCmEybynzDUnwecevlq80Mwnom7WZ2oWpbCEOaZGASTIqd02mRnD4x7vQ2knycpPoKjdovBoN8BgaS1pNq7EPGtpmPgJvxsVU+lwpHgNkyIwgB874AkqGALtRZhv4FYTZI/awhp6qvWm54sqlTIt9ynMM3EGQNp1ZzBgiVehm3qLcFvdUdXUd7Bk4s37BsAelNr+W+Fs6lw0DH50XCuD1EqiSWXVebvwoLZWVOoN5FjP1GVO16BmDKR8OhgHROO1OhaU6sq5WVgQp3X++3BzxhwNcasu0psKJODUcdPVhClsejbIo/pzhnpVHKtQ+Qj8vij+eg/AQWgB0eaindLgrzEhYgVBNujFmyGuiEneyC5LgWIMiPNydOK6/oDXmGSgrO1vlR8LT8cznXTBts1rlLHT6w4JsFFfE/Pviu25outT28uYIjoTFr2XevM1bqxm+FTWqULEcV0UcIKc19YxSNVmhNd5E6RKA73lNXpA3R5BUZyhpNL+ghj824EqBDq2HmPGLw8MI12UG0XjhE60J6+gDaZcPNQ+AIIRND1UzF+lasiY/X7e1Mstj/JH3vFAFvX14xwNNcb7U3G09CbJ6rcFOCQ7F+IsLicatdnuIEgbWysjxiUH/hwNLPobg1smMZB9Lp1R0SbPpAgMZ+4kNMAmqZFm5UsULh5UgnlyRROYcas1l1uB45a61IUPyZWPLQ+K3c+q0/Bmo7vPnxLkqrFtso/wB6mY/Ez8BGXr0HEesMrtt0iXJ84MVBiT54GmPp8fNeZFUdfsfGlr+GzOiuVWwdSgGozCHDmlAZwY+vd/CQxLmQYW3edhSEXiHovkjbRjOxyV195lDyvYyzBelOaqqkil+uJwxB3sIgY2ZwDdaT0GYO4WW72CVqXUfuKYUTOXt4Z5tbFOXrAXQY6LhAcX/dbY4BfZezcaTZHUiKNZSR4o5hchGCpFOV6gSIIMVhVytm9X5r7KK8M+i8diKCY9Nbi00mCuwMVRPcZoX99v66q5OgAB66xaaDiY1jzxklIX03JXkmmjcu8t9uX1EXL9gqL+Uv1kD6npiS9wji3q6l08bPy9rT1r2rRx85ebncx00M25vFTMMvAggVumQ42kAoLc15VG5Gp1OjvsMUkcReDNovwTEfvSzKvPnaYf3sqbd6PFA4IchlY6M9MFRUvNadUlxwK73Q7OVBR5MIQ4oidu4FesPb8sebanRZJFhwCOcEmOo/PoQrdBXRnEVhBzbFkP2YgxcN51BteRhT/PhubgYk0P5ynGA7Z+8ULkIdOM8uoXoAjoFL+vTS10oZlWeuSuPfTDXzNAmdkD8w+OxCTAKRvl4dxtES8brtmoFRL0c4Pu4JbRKH0TUyOeFYtOIte7I0ZyWz4OwRy/WO2eNu1c9v1F/A21R/pdNoJoj3Z3R3srHhHpzZvu74Lb8Ny5MLCB+6GD7Jz1j/pzNQ2leVeJuT138Bsj7M97739V5jNffT6Zembv5CNdzHxm9z2MDv4UcugxOUvwV4A92ycW1Q4OyOveQUochiZrh6nzXhmwE71V/ylEjjAnDLehUgRB8fv+aLopdveyuVrl11asvm7fwNQSwMEFAACAAgA87v9SHBr3rpLAAAAagAAABsAAAB1bml2ZXJzYWwvdW5pdmVyc2FsLnBuZy54bWyzsa/IzVEoSy0qzszPs1Uy1DNQsrfj5bIpKEoty0wtV6gAigEFIUBJoRLINUJwyzNTSjJslczNTBFiGamZ6Rkltkqm5iZwQX2gkQBQSwECAAAUAAIACADyu/1IL7QnmGoEAAADEQAAHQAAAAAAAAABAAAAAAAAAAAAdW5pdmVyc2FsL2NvbW1vbl9tZXNzYWdlcy5sbmdQSwECAAAUAAIACADyu/1IjFU64GYEAADIEAAALgAAAAAAAAABAAAAAAClBAAAdW5pdmVyc2FsL2N1c3RvbV9wcmVzZXRzLzAvY29tbW9uX21lc3NhZ2VzLmxuZ1BLAQIAABQAAgAIAPK7/UgCPzmq+AMAACoRAAAnAAAAAAAAAAEAAAAAAFcJAAB1bml2ZXJzYWwvZmxhc2hfcHVibGlzaGluZ19zZXR0aW5ncy54bWxQSwECAAAUAAIACADyu/1IJK28pboCAABRCgAAIQAAAAAAAAABAAAAAACUDQAAdW5pdmVyc2FsL2ZsYXNoX3NraW5fc2V0dGluZ3MueG1sUEsBAgAAFAACAAgA8rv9SPNW1CjNAwAAOxAAACYAAAAAAAAAAQAAAAAAjRAAAHVuaXZlcnNhbC9odG1sX3B1Ymxpc2hpbmdfc2V0dGluZ3MueG1sUEsBAgAAFAACAAgA8rv9SP2K5USgAQAAHQYAAB8AAAAAAAAAAQAAAAAAnhQAAHVuaXZlcnNhbC9odG1sX3NraW5fc2V0dGluZ3MuanNQSwECAAAUAAIACADyu/1I2BUFlPAAAABYAgAAGgAAAAAAAAABAAAAAAB7FgAAdW5pdmVyc2FsL2kxOG5fcHJlc2V0cy54bWxQSwECAAAUAAIACADyu/1IOOJOpW4AAABwAAAAHAAAAAAAAAABAAAAAACjFwAAdW5pdmVyc2FsL2xvY2FsX3NldHRpbmdzLnhtbFBLAQIAABQAAgAIAPeSU0cjtE77+wIAALAIAAAUAAAAAAAAAAEAAAAAAEsYAAB1bml2ZXJzYWwvcGxheWVyLnhtbFBLAQIAABQAAgAIAPK7/UiIYf413QgAAO09AAApAAAAAAAAAAEAAAAAAHgbAAB1bml2ZXJzYWwvc2tpbl9jdXN0b21pemF0aW9uX3NldHRpbmdzLnhtbFBLAQIAABQAAgAIAPO7/UjXXNGrYhkAAK43AAAXAAAAAAAAAAAAAAAAAJwkAAB1bml2ZXJzYWwvdW5pdmVyc2FsLnBuZ1BLAQIAABQAAgAIAPO7/Uhwa966SwAAAGoAAAAbAAAAAAAAAAEAAAAAADM+AAB1bml2ZXJzYWwvdW5pdmVyc2FsLnBuZy54bWxQSwUGAAAAAAwADAClAwAAtz4AAAAA"/>
  <p:tag name="ISPRING_PRESENTATION_TITLE" val="模板0807"/>
</p:tagLst>
</file>

<file path=ppt/theme/theme1.xml><?xml version="1.0" encoding="utf-8"?>
<a:theme xmlns:a="http://schemas.openxmlformats.org/drawingml/2006/main" name="www.homeppt.com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23B4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835</Words>
  <Application>Microsoft Office PowerPoint</Application>
  <PresentationFormat>와이드스크린</PresentationFormat>
  <Paragraphs>139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a시월구일1</vt:lpstr>
      <vt:lpstr>等线</vt:lpstr>
      <vt:lpstr>Lato</vt:lpstr>
      <vt:lpstr>微软雅黑</vt:lpstr>
      <vt:lpstr>맑은 고딕</vt:lpstr>
      <vt:lpstr>Arial</vt:lpstr>
      <vt:lpstr>Wingdings</vt:lpstr>
      <vt:lpstr>www.homeppt.com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유 진솔</cp:lastModifiedBy>
  <cp:revision>250</cp:revision>
  <dcterms:created xsi:type="dcterms:W3CDTF">2015-11-20T05:45:53Z</dcterms:created>
  <dcterms:modified xsi:type="dcterms:W3CDTF">2019-05-15T03:36:40Z</dcterms:modified>
</cp:coreProperties>
</file>