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Test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test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0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Test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Yujia Jiang/TV Service Lab /SRC-Nanjing/Engineer/Samsung Electronics</dc:creator>
  <cp:lastModifiedBy>姜宇佳/TV Service Lab /SRC-Nanjing/Engineer/삼성전자</cp:lastModifiedBy>
  <cp:revision>2</cp:revision>
  <dcterms:created xsi:type="dcterms:W3CDTF">2020-05-07T01:41:03Z</dcterms:created>
  <dcterms:modified xsi:type="dcterms:W3CDTF">2020-05-07T05:23:47Z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