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29" autoAdjust="0"/>
  </p:normalViewPr>
  <p:slideViewPr>
    <p:cSldViewPr>
      <p:cViewPr>
        <p:scale>
          <a:sx n="50" d="100"/>
          <a:sy n="50" d="100"/>
        </p:scale>
        <p:origin x="-2314" y="10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4051-9E95-4A76-98B4-A072C4F42313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1D7F7-5C4D-4BDE-ABC7-6EC49F2C5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4552-452E-480D-89DF-4ED27C9812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1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F55C-093A-4C95-9CF6-790F263B94F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59EF-1877-4F7B-BD47-FB61E602B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47864" y="476672"/>
            <a:ext cx="2160240" cy="16561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Odsay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대중교통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algn="ctr"/>
            <a:r>
              <a:rPr lang="en-US" altLang="ko-KR" dirty="0" smtClean="0"/>
              <a:t>(if 700m</a:t>
            </a:r>
            <a:r>
              <a:rPr lang="ko-KR" altLang="en-US" dirty="0" smtClean="0"/>
              <a:t>이하면 </a:t>
            </a:r>
            <a:r>
              <a:rPr lang="en-US" altLang="ko-KR" dirty="0" smtClean="0"/>
              <a:t>Err)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2304256" cy="1800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받은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출발지 </a:t>
            </a:r>
            <a:r>
              <a:rPr lang="en-US" altLang="ko-KR" dirty="0" smtClean="0"/>
              <a:t>X, Y</a:t>
            </a:r>
          </a:p>
          <a:p>
            <a:pPr algn="ctr"/>
            <a:r>
              <a:rPr lang="ko-KR" altLang="en-US" dirty="0" smtClean="0"/>
              <a:t>도착지 </a:t>
            </a:r>
            <a:r>
              <a:rPr lang="en-US" altLang="ko-KR" dirty="0" smtClean="0"/>
              <a:t>X, Y</a:t>
            </a:r>
          </a:p>
          <a:p>
            <a:pPr algn="ctr"/>
            <a:r>
              <a:rPr lang="en-US" altLang="ko-KR" dirty="0" err="1" smtClean="0"/>
              <a:t>subValue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최소환승</a:t>
            </a:r>
            <a:r>
              <a:rPr lang="en-US" altLang="ko-KR" dirty="0" smtClean="0"/>
              <a:t>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760" y="11090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6782" y="6562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입</a:t>
            </a:r>
            <a:r>
              <a:rPr lang="ko-KR" altLang="en-US" sz="1200" b="1" dirty="0"/>
              <a:t>력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-105370" y="3516909"/>
            <a:ext cx="564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144" y="6562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</a:t>
            </a:r>
            <a:r>
              <a:rPr lang="ko-KR" altLang="en-US" sz="1200" b="1" dirty="0" smtClean="0"/>
              <a:t>력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732240" y="290652"/>
            <a:ext cx="2160240" cy="16981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경로 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07254" y="5449440"/>
            <a:ext cx="2160240" cy="46236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Case: 2(</a:t>
            </a:r>
            <a:r>
              <a:rPr lang="ko-KR" altLang="en-US" sz="1400" b="1" dirty="0" smtClean="0"/>
              <a:t>버</a:t>
            </a:r>
            <a:r>
              <a:rPr lang="ko-KR" altLang="en-US" sz="1400" b="1" dirty="0"/>
              <a:t>스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779424" y="4555991"/>
            <a:ext cx="2160240" cy="434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Case: 1(</a:t>
            </a:r>
            <a:r>
              <a:rPr lang="ko-KR" altLang="en-US" sz="1400" b="1" dirty="0" smtClean="0"/>
              <a:t>지하철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9609008" y="8556"/>
            <a:ext cx="1731744" cy="13453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  <a:endCxn id="14" idx="3"/>
          </p:cNvCxnSpPr>
          <p:nvPr/>
        </p:nvCxnSpPr>
        <p:spPr>
          <a:xfrm flipH="1">
            <a:off x="8892480" y="681251"/>
            <a:ext cx="716528" cy="45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979712" y="1916832"/>
            <a:ext cx="22322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6542" y="3191728"/>
            <a:ext cx="2160240" cy="84909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T-map API(</a:t>
            </a:r>
            <a:r>
              <a:rPr lang="ko-KR" altLang="en-US" dirty="0" smtClean="0"/>
              <a:t>도보용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sz="1600" b="1" dirty="0" smtClean="0"/>
              <a:t>계단 제외</a:t>
            </a:r>
            <a:r>
              <a:rPr lang="en-US" altLang="ko-KR" sz="1600" b="1" dirty="0" smtClean="0"/>
              <a:t>(Check)</a:t>
            </a:r>
            <a:endParaRPr lang="ko-KR" altLang="en-US" sz="1600" b="1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8167871" y="702281"/>
            <a:ext cx="504056" cy="25071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>
            <a:off x="8167871" y="746548"/>
            <a:ext cx="724608" cy="39423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왼쪽으로 구부러진 화살표 30"/>
          <p:cNvSpPr/>
          <p:nvPr/>
        </p:nvSpPr>
        <p:spPr>
          <a:xfrm>
            <a:off x="8167870" y="684798"/>
            <a:ext cx="724609" cy="5307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11740" y="3273838"/>
            <a:ext cx="19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가지 </a:t>
            </a:r>
            <a:r>
              <a:rPr lang="en-US" altLang="ko-KR" sz="2000" b="1" dirty="0" err="1" smtClean="0"/>
              <a:t>subpath</a:t>
            </a:r>
            <a:r>
              <a:rPr lang="ko-KR" altLang="en-US" sz="2000" b="1" dirty="0" smtClean="0"/>
              <a:t>들의 조합</a:t>
            </a:r>
            <a:endParaRPr lang="ko-KR" altLang="en-US" sz="2000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>
            <a:off x="2626782" y="3273838"/>
            <a:ext cx="2305258" cy="342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7120" y="3658558"/>
            <a:ext cx="244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세부 도보 경로로 나누어 받아오면 각각의 세부 도보 경로들을 </a:t>
            </a:r>
            <a:r>
              <a:rPr lang="en-US" altLang="ko-KR" sz="1200" b="1" dirty="0" smtClean="0"/>
              <a:t>T-map</a:t>
            </a:r>
            <a:r>
              <a:rPr lang="ko-KR" altLang="en-US" sz="1200" b="1" dirty="0" smtClean="0"/>
              <a:t>에 전달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-2586960" y="3723413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104" y="1353946"/>
            <a:ext cx="1059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263150" y="2549065"/>
            <a:ext cx="2964785" cy="1235040"/>
            <a:chOff x="5255350" y="5310026"/>
            <a:chExt cx="2964785" cy="1235040"/>
          </a:xfrm>
        </p:grpSpPr>
        <p:sp>
          <p:nvSpPr>
            <p:cNvPr id="17" name="직사각형 16"/>
            <p:cNvSpPr/>
            <p:nvPr/>
          </p:nvSpPr>
          <p:spPr>
            <a:xfrm>
              <a:off x="6748500" y="5544776"/>
              <a:ext cx="1471635" cy="690983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Case: 3(</a:t>
              </a:r>
              <a:r>
                <a:rPr lang="ko-KR" altLang="en-US" sz="1400" b="1" dirty="0" smtClean="0"/>
                <a:t>도</a:t>
              </a:r>
              <a:r>
                <a:rPr lang="ko-KR" altLang="en-US" sz="1400" b="1" dirty="0"/>
                <a:t>보</a:t>
              </a:r>
              <a:r>
                <a:rPr lang="en-US" altLang="ko-KR" sz="1400" b="1" dirty="0" smtClean="0"/>
                <a:t>)</a:t>
              </a:r>
            </a:p>
            <a:p>
              <a:pPr algn="ctr"/>
              <a:r>
                <a:rPr lang="ko-KR" altLang="en-US" sz="1400" b="1" dirty="0" smtClean="0"/>
                <a:t>상세하게</a:t>
              </a:r>
              <a:endParaRPr lang="en-US" altLang="ko-KR" sz="1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55350" y="5310026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 smtClean="0"/>
                <a:t>1</a:t>
              </a:r>
              <a:endParaRPr lang="en-US" altLang="ko-KR" sz="14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55626" y="5737396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/>
                <a:t>2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55626" y="6199575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 smtClean="0"/>
                <a:t>3</a:t>
              </a:r>
              <a:endParaRPr lang="en-US" altLang="ko-KR" sz="14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6444209" y="5910141"/>
              <a:ext cx="5040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-2556792" y="2951169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-2610504" y="4473898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-2610504" y="1825944"/>
            <a:ext cx="2160240" cy="8917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총 거리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총 소요시간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지</a:t>
            </a:r>
            <a:r>
              <a:rPr lang="ko-KR" altLang="en-US" sz="1400" b="1" dirty="0"/>
              <a:t>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89889" y="4463113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가야 할 지하철 입구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출구 수정</a:t>
            </a:r>
            <a:endParaRPr lang="ko-KR" altLang="en-US" sz="12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0" y="5890267"/>
            <a:ext cx="5919367" cy="15903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0" y="4773255"/>
            <a:ext cx="5779424" cy="24721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-1246152" y="5158432"/>
            <a:ext cx="303840" cy="1793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-2265610" y="7066566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 경로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7727499" y="10969846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편의지수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9002" y="6492165"/>
            <a:ext cx="294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err="1" smtClean="0"/>
              <a:t>저상</a:t>
            </a:r>
            <a:r>
              <a:rPr lang="ko-KR" altLang="en-US" sz="1200" b="1" dirty="0" smtClean="0"/>
              <a:t> 버스 일 경우로 </a:t>
            </a:r>
            <a:r>
              <a:rPr lang="ko-KR" altLang="en-US" sz="1200" b="1" dirty="0" err="1" smtClean="0"/>
              <a:t>필터링</a:t>
            </a:r>
            <a:endParaRPr lang="en-US" altLang="ko-KR" sz="1200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-2394480" y="7280976"/>
            <a:ext cx="1944216" cy="1736693"/>
            <a:chOff x="-3780928" y="5743919"/>
            <a:chExt cx="1944216" cy="1736693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-3780928" y="6858000"/>
              <a:ext cx="288032" cy="62261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-3420888" y="6492165"/>
              <a:ext cx="1296144" cy="311306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-2124744" y="5743919"/>
              <a:ext cx="288032" cy="62261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6679724" y="7491150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노선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851920" y="7582652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지하철역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시설물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11961" y="4773255"/>
            <a:ext cx="720079" cy="2863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652120" y="6952019"/>
            <a:ext cx="2234039" cy="5857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982126" y="8501715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 시간표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273264" y="7632695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버스위치 축적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1329817" y="8487776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정류장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-5502868" y="6982487"/>
            <a:ext cx="29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경로객체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1, </a:t>
            </a:r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2, </a:t>
            </a:r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3</a:t>
            </a:r>
            <a:r>
              <a:rPr lang="en-US" altLang="ko-KR" sz="1200" b="1" dirty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ko-KR" altLang="en-US" sz="1200" b="1" dirty="0" smtClean="0">
                <a:sym typeface="Wingdings" pitchFamily="2" charset="2"/>
              </a:rPr>
              <a:t>지도</a:t>
            </a:r>
            <a:r>
              <a:rPr lang="en-US" altLang="ko-KR" sz="1200" b="1" dirty="0" smtClean="0">
                <a:sym typeface="Wingdings" pitchFamily="2" charset="2"/>
              </a:rPr>
              <a:t>, </a:t>
            </a:r>
            <a:r>
              <a:rPr lang="ko-KR" altLang="en-US" sz="1200" b="1" dirty="0" smtClean="0">
                <a:sym typeface="Wingdings" pitchFamily="2" charset="2"/>
              </a:rPr>
              <a:t>텍스트</a:t>
            </a:r>
            <a:endParaRPr lang="en-US" altLang="ko-KR" sz="1200" b="1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-2906134" y="14230200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총 걸리는 시간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-4753774" y="13450701"/>
            <a:ext cx="1731744" cy="67269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도보시간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-2800972" y="13438112"/>
            <a:ext cx="173174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대기시간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-284455" y="13377361"/>
            <a:ext cx="1731744" cy="67269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교통수단이동시간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-2942117" y="12461297"/>
            <a:ext cx="865872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-1935100" y="12500995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지하철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-450264" y="12525597"/>
            <a:ext cx="865872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81862" y="12515524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지하철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-3001526" y="11322379"/>
            <a:ext cx="1021430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시간표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-1980096" y="11352174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시간</a:t>
            </a:r>
            <a:r>
              <a:rPr lang="ko-KR" altLang="en-US" dirty="0"/>
              <a:t>표</a:t>
            </a: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-4573016" y="7903588"/>
            <a:ext cx="685114" cy="539050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6337176" y="8981071"/>
            <a:ext cx="244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휠체어 일 경우 도보와 속도가 같을 수는 없으니 고려 해야 하는가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-5492225" y="7583048"/>
            <a:ext cx="294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도보시간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도보 도착시간</a:t>
            </a:r>
            <a:r>
              <a:rPr lang="en-US" altLang="ko-KR" sz="1200" b="1" dirty="0" smtClean="0"/>
              <a:t>)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-2394480" y="7987008"/>
            <a:ext cx="3930940" cy="32325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-2106448" y="9195440"/>
            <a:ext cx="4534744" cy="20240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-897316" y="9195440"/>
            <a:ext cx="5431430" cy="2586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-23120" y="6009339"/>
            <a:ext cx="6882664" cy="654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055386" y="4990519"/>
            <a:ext cx="5230996" cy="749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-3904698" y="8116000"/>
            <a:ext cx="1510218" cy="532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1" idx="2"/>
          </p:cNvCxnSpPr>
          <p:nvPr/>
        </p:nvCxnSpPr>
        <p:spPr>
          <a:xfrm flipH="1">
            <a:off x="-1495355" y="11960064"/>
            <a:ext cx="34151" cy="147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-2267540" y="11960064"/>
            <a:ext cx="34151" cy="147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728015" y="8487775"/>
            <a:ext cx="2304256" cy="693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시간</a:t>
            </a:r>
            <a:endParaRPr lang="en-US" altLang="ko-KR" dirty="0"/>
          </a:p>
          <a:p>
            <a:pPr algn="ctr"/>
            <a:r>
              <a:rPr lang="en-US" altLang="ko-KR" dirty="0" smtClean="0"/>
              <a:t>From </a:t>
            </a:r>
            <a:r>
              <a:rPr lang="ko-KR" altLang="en-US" dirty="0" err="1" smtClean="0"/>
              <a:t>환승</a:t>
            </a:r>
            <a:r>
              <a:rPr lang="ko-KR" altLang="en-US" dirty="0" smtClean="0"/>
              <a:t> 지도</a:t>
            </a:r>
            <a:endParaRPr lang="ko-KR" altLang="en-US" dirty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-745894" y="9181500"/>
            <a:ext cx="8157036" cy="26004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-1826014" y="13787048"/>
            <a:ext cx="1" cy="6591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-745894" y="13965746"/>
            <a:ext cx="922878" cy="480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-40540" y="13029391"/>
            <a:ext cx="217524" cy="40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683568" y="13007849"/>
            <a:ext cx="403472" cy="36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79411" y="10079141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지하철 내부 이동시간을 지하철 이동시간에 포함 시킨다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-1545624" y="9165737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en-US" altLang="ko-KR" sz="1200" b="1" smtClean="0"/>
              <a:t>. </a:t>
            </a:r>
            <a:r>
              <a:rPr lang="ko-KR" altLang="en-US" sz="1200" b="1" smtClean="0"/>
              <a:t>버스 </a:t>
            </a:r>
            <a:r>
              <a:rPr lang="ko-KR" altLang="en-US" sz="1200" b="1" dirty="0" smtClean="0"/>
              <a:t>시간표 만드는 것에 데이터 분석 기법을 넣어 보자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-1224637" y="10079141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동기화 시키는 과정에서 분류를 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쓸 수 있을까</a:t>
            </a:r>
            <a:endParaRPr lang="ko-KR" altLang="en-US" sz="12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7138530" y="11961838"/>
            <a:ext cx="2906077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리프트 사용 횟수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127794" y="12686206"/>
            <a:ext cx="2906077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횟수</a:t>
            </a:r>
            <a:endParaRPr lang="ko-KR" altLang="en-US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5919090" y="8029222"/>
            <a:ext cx="1573027" cy="39326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636896" y="4663051"/>
            <a:ext cx="2988332" cy="7473072"/>
            <a:chOff x="13176956" y="4732208"/>
            <a:chExt cx="2376264" cy="8486735"/>
          </a:xfrm>
        </p:grpSpPr>
        <p:sp>
          <p:nvSpPr>
            <p:cNvPr id="93" name="직사각형 92"/>
            <p:cNvSpPr/>
            <p:nvPr/>
          </p:nvSpPr>
          <p:spPr>
            <a:xfrm>
              <a:off x="13176956" y="4732208"/>
              <a:ext cx="2376264" cy="84867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ko-KR" altLang="en-US" sz="1400" b="1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212960" y="4935224"/>
              <a:ext cx="2304256" cy="828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ToDo</a:t>
              </a:r>
              <a:r>
                <a:rPr lang="en-US" altLang="ko-KR" b="1" dirty="0" smtClean="0"/>
                <a:t> List</a:t>
              </a:r>
            </a:p>
            <a:p>
              <a:endParaRPr lang="en-US" altLang="ko-KR" b="1" dirty="0"/>
            </a:p>
            <a:p>
              <a:r>
                <a:rPr lang="ko-KR" altLang="en-US" b="1" dirty="0" smtClean="0">
                  <a:solidFill>
                    <a:srgbClr val="00B0F0"/>
                  </a:solidFill>
                </a:rPr>
                <a:t>데이터 수집</a:t>
              </a:r>
              <a:endParaRPr lang="en-US" altLang="ko-KR" b="1" dirty="0" smtClean="0">
                <a:solidFill>
                  <a:srgbClr val="00B0F0"/>
                </a:solidFill>
              </a:endParaRPr>
            </a:p>
            <a:p>
              <a:r>
                <a:rPr lang="ko-KR" altLang="en-US" b="1" dirty="0" smtClean="0"/>
                <a:t>지하철 출구 </a:t>
              </a:r>
              <a:r>
                <a:rPr lang="en-US" altLang="ko-KR" b="1" dirty="0" err="1" smtClean="0"/>
                <a:t>x,y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좌표</a:t>
              </a:r>
              <a:endParaRPr lang="en-US" altLang="ko-KR" b="1" dirty="0" smtClean="0"/>
            </a:p>
            <a:p>
              <a:endParaRPr lang="en-US" altLang="ko-KR" b="1" dirty="0"/>
            </a:p>
            <a:p>
              <a:r>
                <a:rPr lang="ko-KR" altLang="en-US" b="1" dirty="0"/>
                <a:t>지하철 </a:t>
              </a:r>
              <a:r>
                <a:rPr lang="ko-KR" altLang="en-US" b="1" dirty="0" smtClean="0"/>
                <a:t>시설물 </a:t>
              </a:r>
              <a:r>
                <a:rPr lang="en-US" altLang="ko-KR" b="1" dirty="0"/>
                <a:t>9</a:t>
              </a:r>
              <a:r>
                <a:rPr lang="ko-KR" altLang="en-US" b="1" dirty="0"/>
                <a:t>호선 </a:t>
              </a:r>
              <a:r>
                <a:rPr lang="en-US" altLang="ko-KR" b="1" dirty="0"/>
                <a:t>+ </a:t>
              </a:r>
              <a:r>
                <a:rPr lang="ko-KR" altLang="en-US" b="1" dirty="0"/>
                <a:t>이외의 </a:t>
              </a:r>
              <a:r>
                <a:rPr lang="ko-KR" altLang="en-US" b="1" dirty="0" smtClean="0"/>
                <a:t>선들</a:t>
              </a:r>
              <a:endParaRPr lang="en-US" altLang="ko-KR" b="1" dirty="0" smtClean="0"/>
            </a:p>
            <a:p>
              <a:endParaRPr lang="en-US" altLang="ko-KR" b="1" dirty="0"/>
            </a:p>
            <a:p>
              <a:r>
                <a:rPr lang="ko-KR" altLang="en-US" b="1" dirty="0">
                  <a:solidFill>
                    <a:srgbClr val="00B0F0"/>
                  </a:solidFill>
                </a:rPr>
                <a:t>데이터 </a:t>
              </a:r>
              <a:r>
                <a:rPr lang="ko-KR" altLang="en-US" b="1" dirty="0" smtClean="0">
                  <a:solidFill>
                    <a:srgbClr val="00B0F0"/>
                  </a:solidFill>
                </a:rPr>
                <a:t>처리</a:t>
              </a:r>
              <a:endParaRPr lang="en-US" altLang="ko-KR" b="1" dirty="0" smtClean="0"/>
            </a:p>
            <a:p>
              <a:endParaRPr lang="en-US" altLang="ko-KR" b="1" dirty="0"/>
            </a:p>
            <a:p>
              <a:r>
                <a:rPr lang="ko-KR" altLang="en-US" b="1" dirty="0" smtClean="0"/>
                <a:t>지하철역 시설물 </a:t>
              </a:r>
              <a:r>
                <a:rPr lang="en-US" altLang="ko-KR" b="1" dirty="0" smtClean="0"/>
                <a:t>DB</a:t>
              </a:r>
              <a:r>
                <a:rPr lang="ko-KR" altLang="en-US" b="1" dirty="0" smtClean="0"/>
                <a:t>처리해서 위치해있는지 리프트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엘리베이터 현황 파악</a:t>
              </a:r>
              <a:endParaRPr lang="en-US" altLang="ko-KR" b="1" dirty="0" smtClean="0"/>
            </a:p>
            <a:p>
              <a:endParaRPr lang="en-US" altLang="ko-KR" b="1" dirty="0" smtClean="0"/>
            </a:p>
            <a:p>
              <a:r>
                <a:rPr lang="ko-KR" altLang="en-US" b="1" dirty="0" smtClean="0"/>
                <a:t>지하철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버스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 대기시간 도출 </a:t>
              </a:r>
              <a:endParaRPr lang="en-US" altLang="ko-KR" b="1" dirty="0" smtClean="0"/>
            </a:p>
            <a:p>
              <a:endParaRPr lang="en-US" altLang="ko-KR" b="1" dirty="0"/>
            </a:p>
            <a:p>
              <a:r>
                <a:rPr lang="ko-KR" altLang="en-US" b="1" dirty="0" smtClean="0">
                  <a:solidFill>
                    <a:srgbClr val="00B0F0"/>
                  </a:solidFill>
                </a:rPr>
                <a:t>데이터 분석 방법론</a:t>
              </a:r>
              <a:endParaRPr lang="en-US" altLang="ko-KR" b="1" dirty="0" smtClean="0">
                <a:solidFill>
                  <a:srgbClr val="00B0F0"/>
                </a:solidFill>
              </a:endParaRPr>
            </a:p>
            <a:p>
              <a:pPr marL="285750" indent="-285750">
                <a:buFont typeface="Wingdings"/>
                <a:buChar char="à"/>
              </a:pPr>
              <a:r>
                <a:rPr lang="ko-KR" altLang="en-US" b="1" dirty="0" smtClean="0">
                  <a:sym typeface="Wingdings" pitchFamily="2" charset="2"/>
                </a:rPr>
                <a:t>편의지수</a:t>
              </a:r>
              <a:endParaRPr lang="en-US" altLang="ko-KR" b="1" dirty="0" smtClean="0">
                <a:sym typeface="Wingdings" pitchFamily="2" charset="2"/>
              </a:endParaRPr>
            </a:p>
            <a:p>
              <a:pPr marL="285750" indent="-285750">
                <a:buFont typeface="Wingdings"/>
                <a:buChar char="à"/>
              </a:pPr>
              <a:r>
                <a:rPr lang="ko-KR" altLang="en-US" b="1" dirty="0" smtClean="0">
                  <a:sym typeface="Wingdings" pitchFamily="2" charset="2"/>
                </a:rPr>
                <a:t>버스 시간표</a:t>
              </a:r>
              <a:endParaRPr lang="en-US" altLang="ko-KR" b="1" dirty="0" smtClean="0">
                <a:sym typeface="Wingdings" pitchFamily="2" charset="2"/>
              </a:endParaRPr>
            </a:p>
            <a:p>
              <a:pPr marL="285750" indent="-285750">
                <a:buFont typeface="Wingdings"/>
                <a:buChar char="à"/>
              </a:pPr>
              <a:r>
                <a:rPr lang="ko-KR" altLang="en-US" b="1" dirty="0" smtClean="0">
                  <a:sym typeface="Wingdings" pitchFamily="2" charset="2"/>
                </a:rPr>
                <a:t>버스 정류장 분류</a:t>
              </a:r>
              <a:endParaRPr lang="en-US" altLang="ko-KR" b="1" dirty="0" smtClean="0"/>
            </a:p>
            <a:p>
              <a:endParaRPr lang="en-US" altLang="ko-KR" b="1" dirty="0" smtClean="0"/>
            </a:p>
            <a:p>
              <a:r>
                <a:rPr lang="ko-KR" altLang="en-US" b="1" dirty="0" smtClean="0">
                  <a:solidFill>
                    <a:srgbClr val="00B0F0"/>
                  </a:solidFill>
                </a:rPr>
                <a:t>웹 구조</a:t>
              </a:r>
              <a:endParaRPr lang="en-US" altLang="ko-KR" b="1" dirty="0">
                <a:solidFill>
                  <a:srgbClr val="00B0F0"/>
                </a:solidFill>
              </a:endParaRPr>
            </a:p>
            <a:p>
              <a:r>
                <a:rPr lang="ko-KR" altLang="en-US" b="1" dirty="0" smtClean="0"/>
                <a:t>기획 마무리</a:t>
              </a:r>
              <a:endParaRPr lang="en-US" altLang="ko-KR" b="1" dirty="0" smtClean="0"/>
            </a:p>
            <a:p>
              <a:r>
                <a:rPr lang="en-US" altLang="ko-KR" b="1" dirty="0" smtClean="0"/>
                <a:t>Flask….</a:t>
              </a:r>
            </a:p>
            <a:p>
              <a:endParaRPr lang="ko-KR" altLang="en-US" b="1" dirty="0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9322752" y="8472012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 </a:t>
            </a:r>
            <a:r>
              <a:rPr lang="ko-KR" altLang="en-US" smtClean="0"/>
              <a:t>출구 </a:t>
            </a:r>
            <a:r>
              <a:rPr lang="en-US" altLang="ko-KR" dirty="0" smtClean="0"/>
              <a:t>X,Y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930363" y="11005311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Domain Knowledge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8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282</Words>
  <Application>Microsoft Office PowerPoint</Application>
  <PresentationFormat>화면 슬라이드 쇼(4:3)</PresentationFormat>
  <Paragraphs>94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2018-08-21T04:20:04Z</dcterms:created>
  <dcterms:modified xsi:type="dcterms:W3CDTF">2018-08-21T05:34:40Z</dcterms:modified>
</cp:coreProperties>
</file>