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95" autoAdjust="0"/>
    <p:restoredTop sz="96074" autoAdjust="0"/>
  </p:normalViewPr>
  <p:slideViewPr>
    <p:cSldViewPr>
      <p:cViewPr varScale="1">
        <p:scale>
          <a:sx n="84" d="100"/>
          <a:sy n="84" d="100"/>
        </p:scale>
        <p:origin x="-117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DD226-3081-4ED9-8F5A-15490DB2E1E1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4552-452E-480D-89DF-4ED27C981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3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84552-452E-480D-89DF-4ED27C9812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3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6F77-C861-4C46-A2C4-C6131ED966AB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078D-35BD-4DC4-AA3E-886DC1E72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188640"/>
            <a:ext cx="7488832" cy="61206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84114"/>
            <a:ext cx="2160240" cy="468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 입력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2816362"/>
            <a:ext cx="2160240" cy="468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0072" y="584114"/>
            <a:ext cx="2160240" cy="468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동입력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92080" y="2816362"/>
            <a:ext cx="2160240" cy="468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1993" y="1232186"/>
            <a:ext cx="4680520" cy="12241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3536442"/>
            <a:ext cx="4680520" cy="12241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52520" y="745406"/>
            <a:ext cx="2304256" cy="18002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지도를 확대하기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위한 수단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지도가 바뀐다고 입력이 바뀌지 않음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7164288" y="818140"/>
            <a:ext cx="2088232" cy="827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39313" y="5336642"/>
            <a:ext cx="2160240" cy="4680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길찾기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6554" y="584114"/>
            <a:ext cx="1259182" cy="51875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252520" y="4980246"/>
            <a:ext cx="2304256" cy="1800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받은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출발지 </a:t>
            </a:r>
            <a:r>
              <a:rPr lang="en-US" altLang="ko-KR" dirty="0" smtClean="0"/>
              <a:t>X, Y</a:t>
            </a:r>
          </a:p>
          <a:p>
            <a:pPr algn="ctr"/>
            <a:r>
              <a:rPr lang="ko-KR" altLang="en-US" dirty="0" smtClean="0"/>
              <a:t>도착지 </a:t>
            </a:r>
            <a:r>
              <a:rPr lang="en-US" altLang="ko-KR" dirty="0" smtClean="0"/>
              <a:t>X,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7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47864" y="476672"/>
            <a:ext cx="2160240" cy="16561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Odsay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대중교통 </a:t>
            </a:r>
            <a:r>
              <a:rPr lang="ko-KR" altLang="en-US" dirty="0" err="1" smtClean="0"/>
              <a:t>길찾기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en-US" altLang="ko-KR" dirty="0"/>
          </a:p>
          <a:p>
            <a:pPr algn="ctr"/>
            <a:r>
              <a:rPr lang="en-US" altLang="ko-KR" dirty="0" smtClean="0"/>
              <a:t>(if 700m</a:t>
            </a:r>
            <a:r>
              <a:rPr lang="ko-KR" altLang="en-US" dirty="0" smtClean="0"/>
              <a:t>이하면 </a:t>
            </a:r>
            <a:r>
              <a:rPr lang="en-US" altLang="ko-KR" dirty="0" smtClean="0"/>
              <a:t>Err)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504" y="188640"/>
            <a:ext cx="2304256" cy="1800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받은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출발지 </a:t>
            </a:r>
            <a:r>
              <a:rPr lang="en-US" altLang="ko-KR" dirty="0" smtClean="0"/>
              <a:t>X, Y</a:t>
            </a:r>
          </a:p>
          <a:p>
            <a:pPr algn="ctr"/>
            <a:r>
              <a:rPr lang="ko-KR" altLang="en-US" dirty="0" smtClean="0"/>
              <a:t>도착지 </a:t>
            </a:r>
            <a:r>
              <a:rPr lang="en-US" altLang="ko-KR" dirty="0" smtClean="0"/>
              <a:t>X, Y</a:t>
            </a:r>
          </a:p>
          <a:p>
            <a:pPr algn="ctr"/>
            <a:r>
              <a:rPr lang="en-US" altLang="ko-KR" dirty="0" err="1" smtClean="0"/>
              <a:t>subValue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최소환승</a:t>
            </a:r>
            <a:r>
              <a:rPr lang="en-US" altLang="ko-KR" dirty="0" smtClean="0"/>
              <a:t>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1760" y="11090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6782" y="6562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입</a:t>
            </a:r>
            <a:r>
              <a:rPr lang="ko-KR" altLang="en-US" sz="1200" b="1" dirty="0"/>
              <a:t>력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-105370" y="3516909"/>
            <a:ext cx="564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8144" y="6562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출</a:t>
            </a:r>
            <a:r>
              <a:rPr lang="ko-KR" altLang="en-US" sz="1200" b="1" dirty="0" smtClean="0"/>
              <a:t>력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6732240" y="290652"/>
            <a:ext cx="2160240" cy="169818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경로 </a:t>
            </a:r>
            <a:r>
              <a:rPr lang="en-US" altLang="ko-KR" dirty="0" smtClean="0"/>
              <a:t>1</a:t>
            </a:r>
          </a:p>
          <a:p>
            <a:pPr algn="ctr"/>
            <a:r>
              <a:rPr lang="ko-KR" altLang="en-US" dirty="0" smtClean="0"/>
              <a:t>경로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경로 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경로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07254" y="5449440"/>
            <a:ext cx="2160240" cy="46236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Case: 2(</a:t>
            </a:r>
            <a:r>
              <a:rPr lang="ko-KR" altLang="en-US" sz="1400" b="1" dirty="0" smtClean="0"/>
              <a:t>버</a:t>
            </a:r>
            <a:r>
              <a:rPr lang="ko-KR" altLang="en-US" sz="1400" b="1" dirty="0"/>
              <a:t>스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779424" y="4555991"/>
            <a:ext cx="2160240" cy="434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Case: 1(</a:t>
            </a:r>
            <a:r>
              <a:rPr lang="ko-KR" altLang="en-US" sz="1400" b="1" dirty="0" smtClean="0"/>
              <a:t>지하철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9609008" y="8556"/>
            <a:ext cx="1731744" cy="13453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버스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지하철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지하철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  <a:endCxn id="14" idx="3"/>
          </p:cNvCxnSpPr>
          <p:nvPr/>
        </p:nvCxnSpPr>
        <p:spPr>
          <a:xfrm flipH="1">
            <a:off x="8892480" y="681251"/>
            <a:ext cx="716528" cy="45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979712" y="1916832"/>
            <a:ext cx="2232248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6542" y="3191728"/>
            <a:ext cx="2160240" cy="84909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T-map API(</a:t>
            </a:r>
            <a:r>
              <a:rPr lang="ko-KR" altLang="en-US" dirty="0" smtClean="0"/>
              <a:t>도보용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sz="1600" b="1" dirty="0" smtClean="0"/>
              <a:t>계단 제외</a:t>
            </a:r>
            <a:r>
              <a:rPr lang="en-US" altLang="ko-KR" sz="1600" b="1" dirty="0" smtClean="0"/>
              <a:t>(Check)</a:t>
            </a:r>
            <a:endParaRPr lang="ko-KR" altLang="en-US" sz="1600" b="1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8167871" y="702281"/>
            <a:ext cx="504056" cy="25071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왼쪽으로 구부러진 화살표 29"/>
          <p:cNvSpPr/>
          <p:nvPr/>
        </p:nvSpPr>
        <p:spPr>
          <a:xfrm>
            <a:off x="8167871" y="746548"/>
            <a:ext cx="724608" cy="39423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왼쪽으로 구부러진 화살표 30"/>
          <p:cNvSpPr/>
          <p:nvPr/>
        </p:nvSpPr>
        <p:spPr>
          <a:xfrm>
            <a:off x="8167870" y="684798"/>
            <a:ext cx="724609" cy="5307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11740" y="3273838"/>
            <a:ext cx="199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가지 </a:t>
            </a:r>
            <a:r>
              <a:rPr lang="en-US" altLang="ko-KR" sz="2000" b="1" dirty="0" err="1" smtClean="0"/>
              <a:t>subpath</a:t>
            </a:r>
            <a:r>
              <a:rPr lang="ko-KR" altLang="en-US" sz="2000" b="1" dirty="0" smtClean="0"/>
              <a:t>들의 조합</a:t>
            </a:r>
            <a:endParaRPr lang="ko-KR" altLang="en-US" sz="2000" b="1" dirty="0"/>
          </a:p>
        </p:txBody>
      </p:sp>
      <p:cxnSp>
        <p:nvCxnSpPr>
          <p:cNvPr id="33" name="직선 화살표 연결선 32"/>
          <p:cNvCxnSpPr>
            <a:endCxn id="24" idx="3"/>
          </p:cNvCxnSpPr>
          <p:nvPr/>
        </p:nvCxnSpPr>
        <p:spPr>
          <a:xfrm flipH="1">
            <a:off x="2626782" y="3273838"/>
            <a:ext cx="2305258" cy="342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7120" y="3658558"/>
            <a:ext cx="244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세부 도보 경로로 나누어 받아오면 각각의 세부 도보 경로들을 </a:t>
            </a:r>
            <a:r>
              <a:rPr lang="en-US" altLang="ko-KR" sz="1200" b="1" dirty="0" smtClean="0"/>
              <a:t>T-map</a:t>
            </a:r>
            <a:r>
              <a:rPr lang="ko-KR" altLang="en-US" sz="1200" b="1" dirty="0" smtClean="0"/>
              <a:t>에 전달</a:t>
            </a:r>
            <a:endParaRPr lang="ko-KR" altLang="en-US" sz="1200" b="1" dirty="0"/>
          </a:p>
        </p:txBody>
      </p:sp>
      <p:sp>
        <p:nvSpPr>
          <p:cNvPr id="36" name="직사각형 35"/>
          <p:cNvSpPr/>
          <p:nvPr/>
        </p:nvSpPr>
        <p:spPr>
          <a:xfrm>
            <a:off x="-2586960" y="3723413"/>
            <a:ext cx="2160240" cy="5166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Micro </a:t>
            </a:r>
            <a:r>
              <a:rPr lang="ko-KR" altLang="en-US" sz="1400" b="1" dirty="0" smtClean="0"/>
              <a:t>도보구간</a:t>
            </a:r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08104" y="1353946"/>
            <a:ext cx="10594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263150" y="2549065"/>
            <a:ext cx="2964785" cy="1235040"/>
            <a:chOff x="5255350" y="5310026"/>
            <a:chExt cx="2964785" cy="1235040"/>
          </a:xfrm>
        </p:grpSpPr>
        <p:sp>
          <p:nvSpPr>
            <p:cNvPr id="17" name="직사각형 16"/>
            <p:cNvSpPr/>
            <p:nvPr/>
          </p:nvSpPr>
          <p:spPr>
            <a:xfrm>
              <a:off x="6748500" y="5544776"/>
              <a:ext cx="1471635" cy="690983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/>
                <a:t>Case: 3(</a:t>
              </a:r>
              <a:r>
                <a:rPr lang="ko-KR" altLang="en-US" sz="1400" b="1" dirty="0" smtClean="0"/>
                <a:t>도</a:t>
              </a:r>
              <a:r>
                <a:rPr lang="ko-KR" altLang="en-US" sz="1400" b="1" dirty="0"/>
                <a:t>보</a:t>
              </a:r>
              <a:r>
                <a:rPr lang="en-US" altLang="ko-KR" sz="1400" b="1" dirty="0" smtClean="0"/>
                <a:t>)</a:t>
              </a:r>
            </a:p>
            <a:p>
              <a:pPr algn="ctr"/>
              <a:r>
                <a:rPr lang="ko-KR" altLang="en-US" sz="1400" b="1" dirty="0" smtClean="0"/>
                <a:t>상세하게</a:t>
              </a:r>
              <a:endParaRPr lang="en-US" altLang="ko-KR" sz="14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255350" y="5310026"/>
              <a:ext cx="1311881" cy="34549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도보구간</a:t>
              </a:r>
              <a:r>
                <a:rPr lang="en-US" altLang="ko-KR" sz="1400" b="1" dirty="0" smtClean="0"/>
                <a:t>1</a:t>
              </a:r>
              <a:endParaRPr lang="en-US" altLang="ko-KR" sz="14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55626" y="5737396"/>
              <a:ext cx="1311881" cy="34549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도보구간</a:t>
              </a:r>
              <a:r>
                <a:rPr lang="en-US" altLang="ko-KR" sz="1400" b="1" dirty="0"/>
                <a:t>2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55626" y="6199575"/>
              <a:ext cx="1311881" cy="345491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도보구간</a:t>
              </a:r>
              <a:r>
                <a:rPr lang="en-US" altLang="ko-KR" sz="1400" b="1" dirty="0" smtClean="0"/>
                <a:t>3</a:t>
              </a:r>
              <a:endParaRPr lang="en-US" altLang="ko-KR" sz="1400" b="1" dirty="0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6444209" y="5910141"/>
              <a:ext cx="5040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-2556792" y="2951169"/>
            <a:ext cx="2160240" cy="5166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Micro </a:t>
            </a:r>
            <a:r>
              <a:rPr lang="ko-KR" altLang="en-US" sz="1400" b="1" dirty="0" smtClean="0"/>
              <a:t>도보구간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-2610504" y="4473898"/>
            <a:ext cx="2160240" cy="5166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Micro </a:t>
            </a:r>
            <a:r>
              <a:rPr lang="ko-KR" altLang="en-US" sz="1400" b="1" dirty="0" smtClean="0"/>
              <a:t>도보구간</a:t>
            </a:r>
            <a:endParaRPr lang="ko-KR" altLang="en-US" sz="1400" b="1" dirty="0"/>
          </a:p>
        </p:txBody>
      </p:sp>
      <p:sp>
        <p:nvSpPr>
          <p:cNvPr id="52" name="직사각형 51"/>
          <p:cNvSpPr/>
          <p:nvPr/>
        </p:nvSpPr>
        <p:spPr>
          <a:xfrm>
            <a:off x="-2610504" y="1825944"/>
            <a:ext cx="2160240" cy="8917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총 거리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총 소요시간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지</a:t>
            </a:r>
            <a:r>
              <a:rPr lang="ko-KR" altLang="en-US" sz="1400" b="1" dirty="0"/>
              <a:t>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89889" y="4463113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가야 할 지하철 입구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출구 수정</a:t>
            </a:r>
            <a:endParaRPr lang="ko-KR" altLang="en-US" sz="12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0" y="5890267"/>
            <a:ext cx="5919367" cy="159034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0" y="4773255"/>
            <a:ext cx="5779424" cy="24721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-1246152" y="5158432"/>
            <a:ext cx="303840" cy="179358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-2265610" y="7066566"/>
            <a:ext cx="2160240" cy="828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 경로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7727499" y="10969846"/>
            <a:ext cx="2160240" cy="828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편의지수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459002" y="6492165"/>
            <a:ext cx="294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err="1" smtClean="0"/>
              <a:t>저상</a:t>
            </a:r>
            <a:r>
              <a:rPr lang="ko-KR" altLang="en-US" sz="1200" b="1" dirty="0" smtClean="0"/>
              <a:t> 버스 일 경우로 </a:t>
            </a:r>
            <a:r>
              <a:rPr lang="ko-KR" altLang="en-US" sz="1200" b="1" dirty="0" err="1" smtClean="0"/>
              <a:t>필터링</a:t>
            </a:r>
            <a:endParaRPr lang="en-US" altLang="ko-KR" sz="1200" b="1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-2394480" y="7280976"/>
            <a:ext cx="1944216" cy="1736693"/>
            <a:chOff x="-3780928" y="5743919"/>
            <a:chExt cx="1944216" cy="1736693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-3780928" y="6858000"/>
              <a:ext cx="288032" cy="62261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-3420888" y="6492165"/>
              <a:ext cx="1296144" cy="311306"/>
            </a:xfrm>
            <a:prstGeom prst="straightConnector1">
              <a:avLst/>
            </a:prstGeom>
            <a:ln w="38100">
              <a:solidFill>
                <a:srgbClr val="00B0F0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-2124744" y="5743919"/>
              <a:ext cx="288032" cy="62261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lgDashDot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6679724" y="7491150"/>
            <a:ext cx="2304256" cy="6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노선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3851920" y="7582652"/>
            <a:ext cx="2304256" cy="6937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지하철역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시설물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11960" y="4773255"/>
            <a:ext cx="1064435" cy="27644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5652120" y="6952019"/>
            <a:ext cx="2234039" cy="5857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982126" y="8501715"/>
            <a:ext cx="2304256" cy="6937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 시간표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1273264" y="7632695"/>
            <a:ext cx="2304256" cy="6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버스위치 축적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DB</a:t>
            </a:r>
            <a:endParaRPr lang="ko-KR" altLang="en-US" sz="1600" dirty="0"/>
          </a:p>
        </p:txBody>
      </p:sp>
      <p:sp>
        <p:nvSpPr>
          <p:cNvPr id="69" name="직사각형 68"/>
          <p:cNvSpPr/>
          <p:nvPr/>
        </p:nvSpPr>
        <p:spPr>
          <a:xfrm>
            <a:off x="1329817" y="8487776"/>
            <a:ext cx="2304256" cy="693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정류장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-5502868" y="6982487"/>
            <a:ext cx="294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경로객체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경로</a:t>
            </a:r>
            <a:r>
              <a:rPr lang="en-US" altLang="ko-KR" sz="1200" b="1" dirty="0" smtClean="0"/>
              <a:t>1, </a:t>
            </a:r>
            <a:r>
              <a:rPr lang="ko-KR" altLang="en-US" sz="1200" b="1" dirty="0" smtClean="0"/>
              <a:t>경로</a:t>
            </a:r>
            <a:r>
              <a:rPr lang="en-US" altLang="ko-KR" sz="1200" b="1" dirty="0" smtClean="0"/>
              <a:t>2, </a:t>
            </a:r>
            <a:r>
              <a:rPr lang="ko-KR" altLang="en-US" sz="1200" b="1" dirty="0" smtClean="0"/>
              <a:t>경로</a:t>
            </a:r>
            <a:r>
              <a:rPr lang="en-US" altLang="ko-KR" sz="1200" b="1" dirty="0" smtClean="0"/>
              <a:t>3</a:t>
            </a:r>
            <a:r>
              <a:rPr lang="en-US" altLang="ko-KR" sz="1200" b="1" dirty="0"/>
              <a:t> </a:t>
            </a:r>
            <a:r>
              <a:rPr lang="en-US" altLang="ko-KR" sz="1200" b="1" dirty="0" smtClean="0">
                <a:sym typeface="Wingdings" pitchFamily="2" charset="2"/>
              </a:rPr>
              <a:t> </a:t>
            </a:r>
            <a:r>
              <a:rPr lang="ko-KR" altLang="en-US" sz="1200" b="1" dirty="0" smtClean="0">
                <a:sym typeface="Wingdings" pitchFamily="2" charset="2"/>
              </a:rPr>
              <a:t>지도</a:t>
            </a:r>
            <a:r>
              <a:rPr lang="en-US" altLang="ko-KR" sz="1200" b="1" dirty="0" smtClean="0">
                <a:sym typeface="Wingdings" pitchFamily="2" charset="2"/>
              </a:rPr>
              <a:t>, </a:t>
            </a:r>
            <a:r>
              <a:rPr lang="ko-KR" altLang="en-US" sz="1200" b="1" dirty="0" smtClean="0">
                <a:sym typeface="Wingdings" pitchFamily="2" charset="2"/>
              </a:rPr>
              <a:t>텍스트</a:t>
            </a:r>
            <a:endParaRPr lang="en-US" altLang="ko-KR" sz="1200" b="1" dirty="0" smtClean="0"/>
          </a:p>
        </p:txBody>
      </p:sp>
      <p:sp>
        <p:nvSpPr>
          <p:cNvPr id="72" name="직사각형 71"/>
          <p:cNvSpPr/>
          <p:nvPr/>
        </p:nvSpPr>
        <p:spPr>
          <a:xfrm>
            <a:off x="-2906134" y="14230200"/>
            <a:ext cx="2160240" cy="8280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총 걸리는 시간</a:t>
            </a:r>
            <a:endParaRPr lang="ko-KR" altLang="en-US" b="1" dirty="0"/>
          </a:p>
        </p:txBody>
      </p:sp>
      <p:sp>
        <p:nvSpPr>
          <p:cNvPr id="73" name="직사각형 72"/>
          <p:cNvSpPr/>
          <p:nvPr/>
        </p:nvSpPr>
        <p:spPr>
          <a:xfrm>
            <a:off x="-4753774" y="13450701"/>
            <a:ext cx="1731744" cy="67269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도보시간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-2800972" y="13438112"/>
            <a:ext cx="173174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대기시간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-284455" y="13377361"/>
            <a:ext cx="1731744" cy="67269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교통수단이동시간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-2942117" y="12461297"/>
            <a:ext cx="865872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-1935100" y="12500995"/>
            <a:ext cx="103778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지하철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-450264" y="12525597"/>
            <a:ext cx="865872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81862" y="12515524"/>
            <a:ext cx="103778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지하철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-3001526" y="11322379"/>
            <a:ext cx="1021430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시간표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-1980096" y="11352174"/>
            <a:ext cx="1037784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시간</a:t>
            </a:r>
            <a:r>
              <a:rPr lang="ko-KR" altLang="en-US" dirty="0"/>
              <a:t>표</a:t>
            </a: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-4573016" y="7903588"/>
            <a:ext cx="685114" cy="539050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6337176" y="8981071"/>
            <a:ext cx="2449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휠체어 일 경우 도보와 속도가 같을 수는 없으니 고려 해야 하는가</a:t>
            </a:r>
            <a:endParaRPr lang="ko-KR" altLang="en-US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-5492225" y="7583048"/>
            <a:ext cx="294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도보시간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도보 도착시간</a:t>
            </a:r>
            <a:r>
              <a:rPr lang="en-US" altLang="ko-KR" sz="1200" b="1" dirty="0" smtClean="0"/>
              <a:t>)</a:t>
            </a: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-2394480" y="7987008"/>
            <a:ext cx="3930940" cy="323252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-2106448" y="9195440"/>
            <a:ext cx="4534744" cy="20240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-897316" y="9195440"/>
            <a:ext cx="5431430" cy="25864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-23120" y="6009339"/>
            <a:ext cx="6882664" cy="654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1055386" y="4990519"/>
            <a:ext cx="5230996" cy="749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-3904698" y="8116000"/>
            <a:ext cx="1510218" cy="532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1" idx="2"/>
          </p:cNvCxnSpPr>
          <p:nvPr/>
        </p:nvCxnSpPr>
        <p:spPr>
          <a:xfrm flipH="1">
            <a:off x="-1495355" y="11960064"/>
            <a:ext cx="34151" cy="147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-2267540" y="11960064"/>
            <a:ext cx="34151" cy="1478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728015" y="8487775"/>
            <a:ext cx="2304256" cy="693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시간</a:t>
            </a:r>
            <a:endParaRPr lang="en-US" altLang="ko-KR" dirty="0"/>
          </a:p>
          <a:p>
            <a:pPr algn="ctr"/>
            <a:r>
              <a:rPr lang="en-US" altLang="ko-KR" dirty="0" smtClean="0"/>
              <a:t>From </a:t>
            </a:r>
            <a:r>
              <a:rPr lang="ko-KR" altLang="en-US" dirty="0" err="1" smtClean="0"/>
              <a:t>환승</a:t>
            </a:r>
            <a:r>
              <a:rPr lang="ko-KR" altLang="en-US" dirty="0" smtClean="0"/>
              <a:t> 지도</a:t>
            </a:r>
            <a:endParaRPr lang="ko-KR" altLang="en-US" dirty="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-745894" y="9181500"/>
            <a:ext cx="8157036" cy="26004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-1826014" y="13787048"/>
            <a:ext cx="1" cy="6591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-745894" y="13965746"/>
            <a:ext cx="922878" cy="480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-40540" y="13029391"/>
            <a:ext cx="217524" cy="408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>
            <a:off x="683568" y="13007849"/>
            <a:ext cx="403472" cy="36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779411" y="10079141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지하철 내부 이동시간을 지하철 이동시간에 포함 시킨다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-1545624" y="9165737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지하철 시간표 만드는 것에 데이터 분석 기법을 넣어 보자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-1224637" y="10079141"/>
            <a:ext cx="2449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동기화 시키는 과정에서 분류를 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쓸 수 있을까</a:t>
            </a:r>
            <a:endParaRPr lang="ko-KR" altLang="en-US" sz="12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7138530" y="11961838"/>
            <a:ext cx="2906077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리프트 사용 횟수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127794" y="12686206"/>
            <a:ext cx="2906077" cy="60789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환승</a:t>
            </a:r>
            <a:r>
              <a:rPr lang="ko-KR" altLang="en-US" dirty="0" smtClean="0"/>
              <a:t> 횟수</a:t>
            </a:r>
            <a:endParaRPr lang="ko-KR" altLang="en-US" dirty="0"/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5779425" y="8116000"/>
            <a:ext cx="1712692" cy="38458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04664"/>
            <a:ext cx="7488832" cy="61206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71335" y="1124744"/>
            <a:ext cx="1374503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1124744"/>
            <a:ext cx="1520742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3808" y="1124744"/>
            <a:ext cx="1296144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81253" y="1155244"/>
            <a:ext cx="1520742" cy="864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지하철</a:t>
            </a:r>
            <a:r>
              <a:rPr lang="en-US" altLang="ko-KR" dirty="0" smtClean="0"/>
              <a:t>+</a:t>
            </a:r>
            <a:r>
              <a:rPr lang="ko-KR" altLang="en-US" dirty="0" smtClean="0"/>
              <a:t>버스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63302" y="2420888"/>
            <a:ext cx="6317009" cy="3600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꺾인 연결선 11"/>
          <p:cNvCxnSpPr/>
          <p:nvPr/>
        </p:nvCxnSpPr>
        <p:spPr>
          <a:xfrm rot="16200000" flipH="1">
            <a:off x="1884492" y="1827685"/>
            <a:ext cx="989234" cy="9172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5103" y="2828692"/>
            <a:ext cx="40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도보시간 </a:t>
            </a:r>
            <a:r>
              <a:rPr lang="en-US" altLang="ko-KR" dirty="0" smtClean="0"/>
              <a:t>M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2989" y="3457815"/>
            <a:ext cx="40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도보시간 </a:t>
            </a:r>
            <a:r>
              <a:rPr lang="en-US" altLang="ko-KR" dirty="0" smtClean="0"/>
              <a:t>M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803979" y="4036422"/>
            <a:ext cx="40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도보시간 </a:t>
            </a:r>
            <a:r>
              <a:rPr lang="en-US" altLang="ko-KR" dirty="0" smtClean="0"/>
              <a:t>M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1803979" y="4653136"/>
            <a:ext cx="40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경로</a:t>
            </a:r>
            <a:r>
              <a:rPr lang="en-US" altLang="ko-KR" dirty="0"/>
              <a:t>4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N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도보시간 </a:t>
            </a:r>
            <a:r>
              <a:rPr lang="en-US" altLang="ko-KR" dirty="0" smtClean="0"/>
              <a:t>M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404197" y="2718928"/>
            <a:ext cx="93920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상세보기</a:t>
            </a:r>
            <a:endParaRPr lang="ko-KR" altLang="en-US" sz="1400" b="1" dirty="0"/>
          </a:p>
        </p:txBody>
      </p:sp>
      <p:sp>
        <p:nvSpPr>
          <p:cNvPr id="30" name="직사각형 29"/>
          <p:cNvSpPr/>
          <p:nvPr/>
        </p:nvSpPr>
        <p:spPr>
          <a:xfrm>
            <a:off x="7404197" y="3485556"/>
            <a:ext cx="93920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상세보기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7524328" y="4072421"/>
            <a:ext cx="93920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상세보기</a:t>
            </a:r>
            <a:endParaRPr lang="ko-KR" altLang="en-US" sz="1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508558" y="4574595"/>
            <a:ext cx="939206" cy="417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상세보기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58586" y="3519370"/>
            <a:ext cx="146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편의지수</a:t>
            </a:r>
            <a:r>
              <a:rPr lang="en-US" altLang="ko-KR" sz="1400" b="1" dirty="0" smtClean="0"/>
              <a:t>: K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015327" y="2834610"/>
            <a:ext cx="1461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편의지수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불편</a:t>
            </a:r>
            <a:r>
              <a:rPr lang="en-US" altLang="ko-KR" sz="1400" b="1" dirty="0"/>
              <a:t>)</a:t>
            </a:r>
            <a:r>
              <a:rPr lang="en-US" altLang="ko-KR" sz="1400" b="1" dirty="0" smtClean="0"/>
              <a:t>: K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14179" y="4067199"/>
            <a:ext cx="146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편의지수</a:t>
            </a:r>
            <a:r>
              <a:rPr lang="en-US" altLang="ko-KR" sz="1400" b="1" dirty="0" smtClean="0"/>
              <a:t>: K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9530" y="4683913"/>
            <a:ext cx="1461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편의지수</a:t>
            </a:r>
            <a:r>
              <a:rPr lang="en-US" altLang="ko-KR" sz="1400" b="1" dirty="0" smtClean="0"/>
              <a:t>: K</a:t>
            </a:r>
            <a:endParaRPr lang="ko-KR" altLang="en-US" sz="14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998669" y="2903192"/>
            <a:ext cx="1285910" cy="220332"/>
            <a:chOff x="4371335" y="548680"/>
            <a:chExt cx="1285910" cy="220332"/>
          </a:xfrm>
        </p:grpSpPr>
        <p:sp>
          <p:nvSpPr>
            <p:cNvPr id="37" name="직사각형 36"/>
            <p:cNvSpPr/>
            <p:nvPr/>
          </p:nvSpPr>
          <p:spPr>
            <a:xfrm>
              <a:off x="4371335" y="548680"/>
              <a:ext cx="848737" cy="220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85161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08508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058587" y="552988"/>
              <a:ext cx="305501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118287" y="3532315"/>
            <a:ext cx="1285910" cy="220332"/>
            <a:chOff x="4371335" y="548680"/>
            <a:chExt cx="1285910" cy="220332"/>
          </a:xfrm>
        </p:grpSpPr>
        <p:sp>
          <p:nvSpPr>
            <p:cNvPr id="67" name="직사각형 66"/>
            <p:cNvSpPr/>
            <p:nvPr/>
          </p:nvSpPr>
          <p:spPr>
            <a:xfrm>
              <a:off x="4371335" y="548680"/>
              <a:ext cx="848737" cy="220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585161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808508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58587" y="552988"/>
              <a:ext cx="305501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151069" y="4144928"/>
            <a:ext cx="1285910" cy="220332"/>
            <a:chOff x="4371335" y="548680"/>
            <a:chExt cx="1285910" cy="220332"/>
          </a:xfrm>
        </p:grpSpPr>
        <p:sp>
          <p:nvSpPr>
            <p:cNvPr id="72" name="직사각형 71"/>
            <p:cNvSpPr/>
            <p:nvPr/>
          </p:nvSpPr>
          <p:spPr>
            <a:xfrm>
              <a:off x="4371335" y="548680"/>
              <a:ext cx="848737" cy="220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585161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808508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058587" y="552988"/>
              <a:ext cx="305501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95366" y="4664789"/>
            <a:ext cx="1285910" cy="220332"/>
            <a:chOff x="4371335" y="548680"/>
            <a:chExt cx="1285910" cy="220332"/>
          </a:xfrm>
        </p:grpSpPr>
        <p:sp>
          <p:nvSpPr>
            <p:cNvPr id="77" name="직사각형 76"/>
            <p:cNvSpPr/>
            <p:nvPr/>
          </p:nvSpPr>
          <p:spPr>
            <a:xfrm>
              <a:off x="4371335" y="548680"/>
              <a:ext cx="848737" cy="220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585161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808508" y="552988"/>
              <a:ext cx="848737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058587" y="552988"/>
              <a:ext cx="305501" cy="2160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35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814148"/>
            <a:ext cx="7488832" cy="57832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552" y="44624"/>
            <a:ext cx="2376264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상세지도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8" y="1048297"/>
            <a:ext cx="6734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516216" y="1026183"/>
            <a:ext cx="1278855" cy="99614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94490"/>
            <a:ext cx="3224112" cy="212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436697" y="2022332"/>
            <a:ext cx="73397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2022332"/>
            <a:ext cx="44644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도보 약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(How?),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거리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 m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1/2 액자 8"/>
          <p:cNvSpPr/>
          <p:nvPr/>
        </p:nvSpPr>
        <p:spPr>
          <a:xfrm rot="2611320">
            <a:off x="1625181" y="2165877"/>
            <a:ext cx="370070" cy="33127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5368732"/>
            <a:ext cx="44644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64373" y="5399964"/>
            <a:ext cx="73397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1/2 액자 15"/>
          <p:cNvSpPr/>
          <p:nvPr/>
        </p:nvSpPr>
        <p:spPr>
          <a:xfrm rot="13368287">
            <a:off x="1652857" y="5385913"/>
            <a:ext cx="370070" cy="33127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2858883"/>
            <a:ext cx="100811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경로</a:t>
            </a:r>
            <a:r>
              <a:rPr lang="en-US" altLang="ko-KR" sz="1100" dirty="0" smtClean="0"/>
              <a:t>1</a:t>
            </a:r>
          </a:p>
          <a:p>
            <a:pPr marL="228600" indent="-228600">
              <a:buAutoNum type="arabicPeriod"/>
            </a:pPr>
            <a:r>
              <a:rPr lang="ko-KR" altLang="en-US" sz="1100" dirty="0" smtClean="0"/>
              <a:t>경로</a:t>
            </a:r>
            <a:r>
              <a:rPr lang="en-US" altLang="ko-KR" sz="1100" dirty="0" smtClean="0"/>
              <a:t>2</a:t>
            </a:r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 smtClean="0"/>
              <a:t>ㅇ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100" dirty="0" err="1"/>
              <a:t>ㅇ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666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814148"/>
            <a:ext cx="7488832" cy="57111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552" y="44624"/>
            <a:ext cx="2376264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상세지도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8" y="1048297"/>
            <a:ext cx="6734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516216" y="1026183"/>
            <a:ext cx="1278855" cy="99614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36697" y="2022332"/>
            <a:ext cx="73397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2022332"/>
            <a:ext cx="446449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지하철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승차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하차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1/2 액자 8"/>
          <p:cNvSpPr/>
          <p:nvPr/>
        </p:nvSpPr>
        <p:spPr>
          <a:xfrm rot="2611320">
            <a:off x="1625181" y="2165877"/>
            <a:ext cx="370070" cy="33127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8776" y="539766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 </a:t>
            </a:r>
            <a:r>
              <a:rPr lang="ko-KR" altLang="en-US" sz="1400" dirty="0" smtClean="0"/>
              <a:t>개역 이동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02604" y="5089884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 내부이동시간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지하철 이동시간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(L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18684" y="4782107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지하철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호선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방향 승차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하차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3126" y="4146776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 내부이동시간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ko-K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59206" y="385022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지하철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호선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역에서 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호선 으로 </a:t>
            </a:r>
            <a:r>
              <a:rPr lang="ko-KR" alt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환승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3680" y="3850221"/>
            <a:ext cx="7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환승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3344" y="3448745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 </a:t>
            </a:r>
            <a:r>
              <a:rPr lang="ko-KR" altLang="en-US" sz="1400" dirty="0" smtClean="0"/>
              <a:t>개역 이동</a:t>
            </a:r>
            <a:endParaRPr lang="en-US" altLang="ko-KR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097172" y="3140968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 내부이동시간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(N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지하철 이동시간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(L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13252" y="283319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지하철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호선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방향 승차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B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역 하차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429</Words>
  <Application>Microsoft Office PowerPoint</Application>
  <PresentationFormat>화면 슬라이드 쇼(4:3)</PresentationFormat>
  <Paragraphs>123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2018-08-20T08:18:23Z</dcterms:created>
  <dcterms:modified xsi:type="dcterms:W3CDTF">2018-08-21T09:51:37Z</dcterms:modified>
</cp:coreProperties>
</file>