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8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51" r:id="rId46"/>
    <p:sldId id="358" r:id="rId47"/>
    <p:sldId id="354" r:id="rId48"/>
    <p:sldId id="355" r:id="rId49"/>
    <p:sldId id="352" r:id="rId50"/>
    <p:sldId id="353" r:id="rId51"/>
    <p:sldId id="359" r:id="rId52"/>
    <p:sldId id="360" r:id="rId53"/>
    <p:sldId id="361" r:id="rId54"/>
    <p:sldId id="356" r:id="rId55"/>
    <p:sldId id="357" r:id="rId56"/>
    <p:sldId id="362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0"/>
        <p:guide pos="435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633AF0D-E4A8-AF63-F2AB-EFFE0CA9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9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9D6D2FC3-FE7C-1A1F-D381-40FC3297E420}"/>
              </a:ext>
            </a:extLst>
          </p:cNvPr>
          <p:cNvSpPr/>
          <p:nvPr/>
        </p:nvSpPr>
        <p:spPr>
          <a:xfrm flipH="1">
            <a:off x="685801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5311F-A1E1-A115-9D9F-410895EB9C5A}"/>
              </a:ext>
            </a:extLst>
          </p:cNvPr>
          <p:cNvSpPr txBox="1"/>
          <p:nvPr/>
        </p:nvSpPr>
        <p:spPr>
          <a:xfrm>
            <a:off x="685801" y="3438016"/>
            <a:ext cx="1537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</a:t>
            </a:r>
            <a:r>
              <a:rPr lang="ko-KR" altLang="en-US" sz="1050" dirty="0"/>
              <a:t>방식에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42F77-A2B3-4779-50A0-E00AEFC9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08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433933B9-2F0D-7D07-EEFD-EB2E206BCCCE}"/>
              </a:ext>
            </a:extLst>
          </p:cNvPr>
          <p:cNvSpPr/>
          <p:nvPr/>
        </p:nvSpPr>
        <p:spPr>
          <a:xfrm flipH="1">
            <a:off x="283491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E03FB-3723-06E0-C23C-E78FB5EE437F}"/>
              </a:ext>
            </a:extLst>
          </p:cNvPr>
          <p:cNvSpPr txBox="1"/>
          <p:nvPr/>
        </p:nvSpPr>
        <p:spPr>
          <a:xfrm>
            <a:off x="2834914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스킬로 인해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사출되는 투사체에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3771C95-A0F9-0811-5A5E-3AB15008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1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855E2854-E7E6-8F8C-B7AC-ADA34E0F31CF}"/>
              </a:ext>
            </a:extLst>
          </p:cNvPr>
          <p:cNvSpPr/>
          <p:nvPr/>
        </p:nvSpPr>
        <p:spPr>
          <a:xfrm flipH="1">
            <a:off x="4984027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188BF-2DE0-090A-323C-503092232DAE}"/>
              </a:ext>
            </a:extLst>
          </p:cNvPr>
          <p:cNvSpPr txBox="1"/>
          <p:nvPr/>
        </p:nvSpPr>
        <p:spPr>
          <a:xfrm>
            <a:off x="4984027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스킬이 다양한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요소에 따른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변화 처리 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A4FC2E1-D974-23A8-9487-504DFF89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3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3F4DF2E7-77EA-DA3F-6DF2-6903F7B4B578}"/>
              </a:ext>
            </a:extLst>
          </p:cNvPr>
          <p:cNvSpPr/>
          <p:nvPr/>
        </p:nvSpPr>
        <p:spPr>
          <a:xfrm flipH="1">
            <a:off x="7133142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6B711-FDD0-C4EA-D9B1-AB132F565FFC}"/>
              </a:ext>
            </a:extLst>
          </p:cNvPr>
          <p:cNvSpPr txBox="1"/>
          <p:nvPr/>
        </p:nvSpPr>
        <p:spPr>
          <a:xfrm>
            <a:off x="7133141" y="3438016"/>
            <a:ext cx="1537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상황에서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 적용되는 요소에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21C9495A-6768-B42F-9526-C7092C33C61C}"/>
              </a:ext>
            </a:extLst>
          </p:cNvPr>
          <p:cNvSpPr/>
          <p:nvPr/>
        </p:nvSpPr>
        <p:spPr>
          <a:xfrm flipH="1">
            <a:off x="928225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A7FAE-06A1-24DC-66A1-8506FB98D60B}"/>
              </a:ext>
            </a:extLst>
          </p:cNvPr>
          <p:cNvSpPr txBox="1"/>
          <p:nvPr/>
        </p:nvSpPr>
        <p:spPr>
          <a:xfrm>
            <a:off x="9282254" y="3438016"/>
            <a:ext cx="145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사용한 스킬에 연출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91504"/>
              </p:ext>
            </p:extLst>
          </p:nvPr>
        </p:nvGraphicFramePr>
        <p:xfrm>
          <a:off x="3061335" y="1463040"/>
          <a:ext cx="606933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3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55458291-FA27-2DCF-4CF9-D932CF2D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395"/>
            <a:ext cx="12192000" cy="50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12B9124C-C880-63E6-D8A6-2A767FC9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328737"/>
            <a:ext cx="724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9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09285"/>
              </p:ext>
            </p:extLst>
          </p:nvPr>
        </p:nvGraphicFramePr>
        <p:xfrm>
          <a:off x="1870710" y="1996440"/>
          <a:ext cx="84505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05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발사되는 투사체에 대한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 하지 않는 경우 해당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6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처리 방법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 스킬을 사용하여 투사체가 발사 됐을 경우 해당 투사체를 적용 대상에게 유도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사용한 지형 방향으로 발사된다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0F00-CD86-EBEB-D2A1-112BFFCF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143C5B-6B7E-D1FE-391F-7E6EF927559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5E07BC-7EB0-413E-B75E-C6876B176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58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22293"/>
              </p:ext>
            </p:extLst>
          </p:nvPr>
        </p:nvGraphicFramePr>
        <p:xfrm>
          <a:off x="2059622" y="1702191"/>
          <a:ext cx="807275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중에 캐릭터 상태 변화에 따른 처리 요소들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액션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받아 피격 상태가 되면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스킬 사용을 제한하는 상태 이상에 걸릴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사용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DB5A-D83F-D4BD-98D1-962D822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3AB2618-24E3-BBFC-5CBD-5738A44A80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 descr="스크린샷, 그래픽, 원, 패턴이(가) 표시된 사진&#10;&#10;자동 생성된 설명">
            <a:extLst>
              <a:ext uri="{FF2B5EF4-FFF2-40B4-BE49-F238E27FC236}">
                <a16:creationId xmlns:a16="http://schemas.microsoft.com/office/drawing/2014/main" id="{57032764-F467-DF63-8833-B757A8E1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257744"/>
            <a:ext cx="10801350" cy="54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5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FB6C0-04C0-717A-28D3-6F40C487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64E33C-D2F6-5296-E0B2-C3199184625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AAB9A3DA-F749-E783-3596-40A817B3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87" y="1165665"/>
            <a:ext cx="8025425" cy="55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10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 descr="스크린샷, 텍스트, 폰트, 그래픽이(가) 표시된 사진&#10;&#10;자동 생성된 설명">
            <a:extLst>
              <a:ext uri="{FF2B5EF4-FFF2-40B4-BE49-F238E27FC236}">
                <a16:creationId xmlns:a16="http://schemas.microsoft.com/office/drawing/2014/main" id="{AE366D76-4D43-D8AC-20CC-F8397DC8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335"/>
            <a:ext cx="12192000" cy="38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982E8-D986-429E-1F4C-8FB340B7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A9786D-32C4-14E0-C790-96ABF34BC68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2E6D6E-5408-4E22-96F8-2439D0A1F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1" y="1227178"/>
            <a:ext cx="6153517" cy="55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52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81704"/>
              </p:ext>
            </p:extLst>
          </p:nvPr>
        </p:nvGraphicFramePr>
        <p:xfrm>
          <a:off x="3041491" y="2240280"/>
          <a:ext cx="610901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0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요소들에 대한 처리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실패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취소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3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352C-07C7-BE37-1A5A-AE8A761D4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8B8AEF-A3A4-D348-6096-69B1B6710F4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5" name="그림 4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79EEB581-60AF-11D2-EE5E-ED7332524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900237"/>
            <a:ext cx="7248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93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65012"/>
              </p:ext>
            </p:extLst>
          </p:nvPr>
        </p:nvGraphicFramePr>
        <p:xfrm>
          <a:off x="3041491" y="2240280"/>
          <a:ext cx="610901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0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Pages>17</Pages>
  <Words>2069</Words>
  <Characters>0</Characters>
  <Application>Microsoft Office PowerPoint</Application>
  <DocSecurity>0</DocSecurity>
  <PresentationFormat>와이드스크린</PresentationFormat>
  <Lines>0</Lines>
  <Paragraphs>478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838</cp:revision>
  <dcterms:modified xsi:type="dcterms:W3CDTF">2024-02-28T09:42:25Z</dcterms:modified>
  <cp:version>9.103.97.45139</cp:version>
</cp:coreProperties>
</file>