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29A8-F186-418C-9E89-42B4666F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738BD-8070-45EE-B6D8-272A64E7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15467-8DF3-4178-B5D5-4ED84F26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EC2E-CC9F-4B39-85E5-973FD75C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1C643-E689-48A7-97F9-BFE59C2F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6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69358-8B03-4FAA-B070-9594DE2C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051DE-395A-4360-93E9-0DA83991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1C3D7-049D-4E68-A7BE-4F165721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37DEF-7B82-4665-A228-5F23747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8C424-255C-4790-82A8-F42B285C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4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D0A133-2367-4174-A8B1-9A61BAE3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3A13C-3B56-4ECD-AB6B-915C0BC5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37202-9BAF-483F-AF29-1C5E878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37FBF-B383-4527-B6E7-199F5FF7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51290-9F84-4FFA-871C-7BCD643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9C457-8033-459B-9254-8621ABDD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CAA48-1F09-46D1-8CB4-8A95F5EF6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2B299-D0F5-45F5-801B-673FCB55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2B59-2159-46DC-AB94-FA662142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7704C-477D-4426-94E3-4F1062D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F1E2E-66E2-414A-989F-F81882CE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C69C9-5FE1-4FC2-9067-C017C6B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639DC-5D42-44F2-8B1A-909ACDFA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8AE13-75A9-4526-936A-2B9DE30B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73B8F-9A7C-4B5A-B5E9-00F4A573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72203-2CFC-4812-A2A2-BAB7C6A5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9CA3-7387-4363-8129-4E6C155AC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7288D-5227-4ABE-9E86-71D351D4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2EB9E-9FF4-4C64-BA30-BD073EDF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58823-2EDD-44A0-8AF7-F67C689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95F41-3FA0-4500-B2C4-DA80C2F1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C338-4961-4E7A-BFC3-54C91D2D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BD599-56E8-4634-874D-8C8FD0A5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1CC8C-51C4-4724-81CB-F96053DAC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10EC84-6D48-4652-A083-A2956238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82386-8923-4FAE-9017-C47A35C73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B9D360-604B-4B48-97A8-91255038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889F5-2D02-43B5-83E8-04C1389C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3FD84-B23B-4BD6-9066-DB581E7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7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D299D-9C65-4621-8FFB-18ED997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894E6-4D15-46C9-8F4E-01A8E325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36B51-5404-4604-9DE0-DF12F418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ED7CB6-3671-473A-B7F6-BF00B1DB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0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19FD9-8E38-49DF-90A6-325985A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48E4FE-E446-4BB1-8CD8-47C8D297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7F2E5-2EBB-4240-9FDA-0D853F1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6A7C0-DD19-4623-86FF-CB18C5B4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46015-6815-4B8D-B1BA-C72EB56C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D883D-B180-4904-BE59-7FADA7C2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7A565-ABCB-4D01-BAE1-EFD9CBC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499CEA-E8C5-4AD6-9A2C-C8BABF36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E505C-98C4-4752-9A05-480C3988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D8E16-E54B-47CD-BF5D-A5E247D4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395D51-8D5F-457C-AEB1-568BF108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76CF7-C033-4E4B-8CA6-83047C2C6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22056-A727-48D0-BC17-225B2C2E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CAF90-5F47-45BD-AAB7-6285DE52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89969-7B05-4F19-841A-C29F99A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771B3-CE5A-451C-A409-21AEA1B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8BD6C-A1A4-4061-8C3C-BA0033DA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93AD1-4864-40A5-AFB0-9CF10050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C207-5CCF-4F3B-B329-39F535AC1AE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BD449-44E3-4AE4-ABDD-0D6DCCF0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1D404-CDAB-493B-8A6A-568D32B7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32B9-AECB-4102-902E-DD73CD22F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D69BB-EFD9-4EE9-9139-839931E8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9CE3D-13CA-4E0B-B4E6-448611990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5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E77EEE-7817-4DE5-94DF-B3CD8CA34736}"/>
              </a:ext>
            </a:extLst>
          </p:cNvPr>
          <p:cNvSpPr/>
          <p:nvPr/>
        </p:nvSpPr>
        <p:spPr>
          <a:xfrm>
            <a:off x="822960" y="381000"/>
            <a:ext cx="3600000" cy="5040000"/>
          </a:xfrm>
          <a:prstGeom prst="roundRect">
            <a:avLst>
              <a:gd name="adj" fmla="val 2007"/>
            </a:avLst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9DAAB2-5D89-4191-89CD-93083AE2C332}"/>
              </a:ext>
            </a:extLst>
          </p:cNvPr>
          <p:cNvSpPr/>
          <p:nvPr/>
        </p:nvSpPr>
        <p:spPr>
          <a:xfrm>
            <a:off x="822960" y="381000"/>
            <a:ext cx="25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1DB83-279E-473F-AAD6-068F0006F4D7}"/>
              </a:ext>
            </a:extLst>
          </p:cNvPr>
          <p:cNvSpPr/>
          <p:nvPr/>
        </p:nvSpPr>
        <p:spPr>
          <a:xfrm>
            <a:off x="3342960" y="381000"/>
            <a:ext cx="1080000" cy="54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9D2F4D-34EF-42E3-A6E1-1CC419051069}"/>
              </a:ext>
            </a:extLst>
          </p:cNvPr>
          <p:cNvSpPr/>
          <p:nvPr/>
        </p:nvSpPr>
        <p:spPr>
          <a:xfrm>
            <a:off x="822960" y="4341000"/>
            <a:ext cx="2880000" cy="108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21BA2-DF21-4A13-9043-351B0B50CA23}"/>
              </a:ext>
            </a:extLst>
          </p:cNvPr>
          <p:cNvSpPr/>
          <p:nvPr/>
        </p:nvSpPr>
        <p:spPr>
          <a:xfrm>
            <a:off x="3702960" y="506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5C2D0-602A-4BCF-A56A-CD295E2476FA}"/>
              </a:ext>
            </a:extLst>
          </p:cNvPr>
          <p:cNvSpPr/>
          <p:nvPr/>
        </p:nvSpPr>
        <p:spPr>
          <a:xfrm>
            <a:off x="3702960" y="470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59FADE-CD5C-4AFB-B5C2-234BD484F023}"/>
              </a:ext>
            </a:extLst>
          </p:cNvPr>
          <p:cNvSpPr/>
          <p:nvPr/>
        </p:nvSpPr>
        <p:spPr>
          <a:xfrm>
            <a:off x="3702960" y="434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84DF95-8057-4BBA-B044-A9A30CC8B2AA}"/>
              </a:ext>
            </a:extLst>
          </p:cNvPr>
          <p:cNvSpPr/>
          <p:nvPr/>
        </p:nvSpPr>
        <p:spPr>
          <a:xfrm>
            <a:off x="3702960" y="3981000"/>
            <a:ext cx="720000" cy="360000"/>
          </a:xfrm>
          <a:prstGeom prst="rect">
            <a:avLst/>
          </a:prstGeom>
          <a:noFill/>
          <a:ln>
            <a:solidFill>
              <a:schemeClr val="tx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하트 11">
            <a:extLst>
              <a:ext uri="{FF2B5EF4-FFF2-40B4-BE49-F238E27FC236}">
                <a16:creationId xmlns:a16="http://schemas.microsoft.com/office/drawing/2014/main" id="{BE0B8BE9-715B-44B5-8AE3-6A35B0013002}"/>
              </a:ext>
            </a:extLst>
          </p:cNvPr>
          <p:cNvSpPr/>
          <p:nvPr/>
        </p:nvSpPr>
        <p:spPr>
          <a:xfrm>
            <a:off x="3752331" y="4071000"/>
            <a:ext cx="180000" cy="18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17B40D-FDBE-4744-8B90-4818591DE35E}"/>
              </a:ext>
            </a:extLst>
          </p:cNvPr>
          <p:cNvGrpSpPr/>
          <p:nvPr/>
        </p:nvGrpSpPr>
        <p:grpSpPr>
          <a:xfrm rot="2700000">
            <a:off x="3805123" y="4388405"/>
            <a:ext cx="72000" cy="270000"/>
            <a:chOff x="2543380" y="2959100"/>
            <a:chExt cx="317500" cy="914400"/>
          </a:xfrm>
        </p:grpSpPr>
        <p:sp>
          <p:nvSpPr>
            <p:cNvPr id="13" name="화살표: 위쪽 12">
              <a:extLst>
                <a:ext uri="{FF2B5EF4-FFF2-40B4-BE49-F238E27FC236}">
                  <a16:creationId xmlns:a16="http://schemas.microsoft.com/office/drawing/2014/main" id="{96517BD5-E895-4CFE-8128-1876D94912D6}"/>
                </a:ext>
              </a:extLst>
            </p:cNvPr>
            <p:cNvSpPr/>
            <p:nvPr/>
          </p:nvSpPr>
          <p:spPr>
            <a:xfrm>
              <a:off x="2622960" y="2959100"/>
              <a:ext cx="15834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5D65744-B5BC-4510-8F0C-BD4F61695E21}"/>
                </a:ext>
              </a:extLst>
            </p:cNvPr>
            <p:cNvSpPr/>
            <p:nvPr/>
          </p:nvSpPr>
          <p:spPr>
            <a:xfrm>
              <a:off x="2670585" y="3194050"/>
              <a:ext cx="6309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402358A5-F5A7-482B-9D36-A82E8BA199DA}"/>
                </a:ext>
              </a:extLst>
            </p:cNvPr>
            <p:cNvSpPr/>
            <p:nvPr/>
          </p:nvSpPr>
          <p:spPr>
            <a:xfrm>
              <a:off x="2543380" y="3565525"/>
              <a:ext cx="317500" cy="14922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BD02CC-D558-44A1-9339-74FFD9162865}"/>
              </a:ext>
            </a:extLst>
          </p:cNvPr>
          <p:cNvGrpSpPr/>
          <p:nvPr/>
        </p:nvGrpSpPr>
        <p:grpSpPr>
          <a:xfrm>
            <a:off x="3685328" y="4788262"/>
            <a:ext cx="270000" cy="270000"/>
            <a:chOff x="2966463" y="5812750"/>
            <a:chExt cx="720000" cy="7782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94D266A-2910-4D8C-A641-4218DFC36351}"/>
                </a:ext>
              </a:extLst>
            </p:cNvPr>
            <p:cNvGrpSpPr/>
            <p:nvPr/>
          </p:nvGrpSpPr>
          <p:grpSpPr>
            <a:xfrm>
              <a:off x="2966463" y="5871000"/>
              <a:ext cx="720000" cy="720000"/>
              <a:chOff x="2608003" y="3551400"/>
              <a:chExt cx="720000" cy="720000"/>
            </a:xfrm>
          </p:grpSpPr>
          <p:sp>
            <p:nvSpPr>
              <p:cNvPr id="36" name="막힌 원호 35">
                <a:extLst>
                  <a:ext uri="{FF2B5EF4-FFF2-40B4-BE49-F238E27FC236}">
                    <a16:creationId xmlns:a16="http://schemas.microsoft.com/office/drawing/2014/main" id="{A4953AA4-9F2E-4008-81F8-53EDCDE201E0}"/>
                  </a:ext>
                </a:extLst>
              </p:cNvPr>
              <p:cNvSpPr/>
              <p:nvPr/>
            </p:nvSpPr>
            <p:spPr>
              <a:xfrm>
                <a:off x="2608003" y="3551400"/>
                <a:ext cx="720000" cy="72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막힌 원호 37">
                <a:extLst>
                  <a:ext uri="{FF2B5EF4-FFF2-40B4-BE49-F238E27FC236}">
                    <a16:creationId xmlns:a16="http://schemas.microsoft.com/office/drawing/2014/main" id="{31DA864C-5232-49A1-8F81-93511266EC56}"/>
                  </a:ext>
                </a:extLst>
              </p:cNvPr>
              <p:cNvSpPr/>
              <p:nvPr/>
            </p:nvSpPr>
            <p:spPr>
              <a:xfrm>
                <a:off x="2788003" y="3731400"/>
                <a:ext cx="360000" cy="36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화살표: 톱니 모양의 오른쪽 38">
              <a:extLst>
                <a:ext uri="{FF2B5EF4-FFF2-40B4-BE49-F238E27FC236}">
                  <a16:creationId xmlns:a16="http://schemas.microsoft.com/office/drawing/2014/main" id="{F0D412B5-9FE4-45D8-A0C6-65140125E2E3}"/>
                </a:ext>
              </a:extLst>
            </p:cNvPr>
            <p:cNvSpPr/>
            <p:nvPr/>
          </p:nvSpPr>
          <p:spPr>
            <a:xfrm rot="18352414">
              <a:off x="3163686" y="6028750"/>
              <a:ext cx="540000" cy="108000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2094F2-F67C-4483-B727-AD52F99EEE59}"/>
              </a:ext>
            </a:extLst>
          </p:cNvPr>
          <p:cNvGrpSpPr/>
          <p:nvPr/>
        </p:nvGrpSpPr>
        <p:grpSpPr>
          <a:xfrm rot="-1800000">
            <a:off x="3752330" y="5151565"/>
            <a:ext cx="180000" cy="180000"/>
            <a:chOff x="2825750" y="2766479"/>
            <a:chExt cx="901951" cy="92993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77F3273-3FC6-4FB3-8DC6-89BD36800669}"/>
                </a:ext>
              </a:extLst>
            </p:cNvPr>
            <p:cNvSpPr/>
            <p:nvPr/>
          </p:nvSpPr>
          <p:spPr>
            <a:xfrm>
              <a:off x="2825750" y="3321050"/>
              <a:ext cx="72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3FEC11-39AE-4116-BB8C-B9B867900CC4}"/>
                </a:ext>
              </a:extLst>
            </p:cNvPr>
            <p:cNvSpPr/>
            <p:nvPr/>
          </p:nvSpPr>
          <p:spPr>
            <a:xfrm>
              <a:off x="3185750" y="3321050"/>
              <a:ext cx="5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438F626-2E67-4097-872B-A7F073E52C8D}"/>
                </a:ext>
              </a:extLst>
            </p:cNvPr>
            <p:cNvSpPr/>
            <p:nvPr/>
          </p:nvSpPr>
          <p:spPr>
            <a:xfrm>
              <a:off x="3365750" y="2766481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BFF27214-6203-4FF7-B65F-7DA671DE3087}"/>
                </a:ext>
              </a:extLst>
            </p:cNvPr>
            <p:cNvSpPr/>
            <p:nvPr/>
          </p:nvSpPr>
          <p:spPr>
            <a:xfrm rot="10800000">
              <a:off x="3238499" y="2766479"/>
              <a:ext cx="142435" cy="8530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A45205E5-D832-4BEF-A7A7-A7E0D1BE4CC4}"/>
                </a:ext>
              </a:extLst>
            </p:cNvPr>
            <p:cNvSpPr/>
            <p:nvPr/>
          </p:nvSpPr>
          <p:spPr>
            <a:xfrm rot="16200000">
              <a:off x="2841334" y="3083625"/>
              <a:ext cx="853021" cy="31268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8E0BFE-E826-42CC-A196-6A4518C93E50}"/>
                </a:ext>
              </a:extLst>
            </p:cNvPr>
            <p:cNvSpPr/>
            <p:nvPr/>
          </p:nvSpPr>
          <p:spPr>
            <a:xfrm>
              <a:off x="2825750" y="3501050"/>
              <a:ext cx="901951" cy="1953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FF2036-38B9-45F1-933D-D199273669E6}"/>
              </a:ext>
            </a:extLst>
          </p:cNvPr>
          <p:cNvGrpSpPr>
            <a:grpSpLocks noChangeAspect="1"/>
          </p:cNvGrpSpPr>
          <p:nvPr/>
        </p:nvGrpSpPr>
        <p:grpSpPr>
          <a:xfrm>
            <a:off x="9818931" y="2623412"/>
            <a:ext cx="524127" cy="596158"/>
            <a:chOff x="5172074" y="1647825"/>
            <a:chExt cx="1080000" cy="122842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FA71036-84E7-4838-8535-4B3098F9A7A5}"/>
                </a:ext>
              </a:extLst>
            </p:cNvPr>
            <p:cNvSpPr/>
            <p:nvPr/>
          </p:nvSpPr>
          <p:spPr>
            <a:xfrm>
              <a:off x="5532075" y="1647825"/>
              <a:ext cx="360000" cy="36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C1C79BD-1AE8-461E-9160-55F98D26F1E4}"/>
                </a:ext>
              </a:extLst>
            </p:cNvPr>
            <p:cNvSpPr/>
            <p:nvPr/>
          </p:nvSpPr>
          <p:spPr>
            <a:xfrm>
              <a:off x="5442075" y="1827825"/>
              <a:ext cx="540000" cy="5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달 53">
              <a:extLst>
                <a:ext uri="{FF2B5EF4-FFF2-40B4-BE49-F238E27FC236}">
                  <a16:creationId xmlns:a16="http://schemas.microsoft.com/office/drawing/2014/main" id="{EDF1A186-86B5-479C-B957-3B405AAD82F4}"/>
                </a:ext>
              </a:extLst>
            </p:cNvPr>
            <p:cNvSpPr/>
            <p:nvPr/>
          </p:nvSpPr>
          <p:spPr>
            <a:xfrm rot="5400000">
              <a:off x="5442074" y="2066250"/>
              <a:ext cx="540000" cy="1080000"/>
            </a:xfrm>
            <a:prstGeom prst="moon">
              <a:avLst>
                <a:gd name="adj" fmla="val 87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추출 54">
              <a:extLst>
                <a:ext uri="{FF2B5EF4-FFF2-40B4-BE49-F238E27FC236}">
                  <a16:creationId xmlns:a16="http://schemas.microsoft.com/office/drawing/2014/main" id="{4978691E-7FB7-43E4-9D61-299B81859E0B}"/>
                </a:ext>
              </a:extLst>
            </p:cNvPr>
            <p:cNvSpPr/>
            <p:nvPr/>
          </p:nvSpPr>
          <p:spPr>
            <a:xfrm>
              <a:off x="5172074" y="2007825"/>
              <a:ext cx="1080000" cy="868425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FDD0B8E-A14D-47B7-B1C8-2A155AE4D207}"/>
              </a:ext>
            </a:extLst>
          </p:cNvPr>
          <p:cNvGrpSpPr>
            <a:grpSpLocks noChangeAspect="1"/>
          </p:cNvGrpSpPr>
          <p:nvPr/>
        </p:nvGrpSpPr>
        <p:grpSpPr>
          <a:xfrm>
            <a:off x="8917764" y="2570235"/>
            <a:ext cx="593853" cy="789330"/>
            <a:chOff x="5419239" y="2733395"/>
            <a:chExt cx="1587798" cy="2232088"/>
          </a:xfrm>
        </p:grpSpPr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AB1FD997-48C2-4960-AA49-AAFC16CCFB07}"/>
                </a:ext>
              </a:extLst>
            </p:cNvPr>
            <p:cNvSpPr/>
            <p:nvPr/>
          </p:nvSpPr>
          <p:spPr>
            <a:xfrm rot="16200000">
              <a:off x="5579379" y="3911789"/>
              <a:ext cx="1335858" cy="77153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3CFACF1F-CE75-4CF2-9723-06D717244CA4}"/>
                </a:ext>
              </a:extLst>
            </p:cNvPr>
            <p:cNvSpPr/>
            <p:nvPr/>
          </p:nvSpPr>
          <p:spPr>
            <a:xfrm>
              <a:off x="6033003" y="3246714"/>
              <a:ext cx="971550" cy="1050839"/>
            </a:xfrm>
            <a:prstGeom prst="pie">
              <a:avLst>
                <a:gd name="adj1" fmla="val 14520636"/>
                <a:gd name="adj2" fmla="val 54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BAD27A2-2E37-4690-8A0B-29E43732890F}"/>
                </a:ext>
              </a:extLst>
            </p:cNvPr>
            <p:cNvSpPr/>
            <p:nvPr/>
          </p:nvSpPr>
          <p:spPr>
            <a:xfrm>
              <a:off x="6521262" y="3716516"/>
              <a:ext cx="485775" cy="12489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id="{546F15A8-66AD-46F8-8EBC-316514945C1F}"/>
                </a:ext>
              </a:extLst>
            </p:cNvPr>
            <p:cNvSpPr/>
            <p:nvPr/>
          </p:nvSpPr>
          <p:spPr>
            <a:xfrm rot="14114397">
              <a:off x="5771741" y="3045272"/>
              <a:ext cx="385189" cy="109019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2E5743-75D4-4C5C-A00C-0759732AB6C5}"/>
                </a:ext>
              </a:extLst>
            </p:cNvPr>
            <p:cNvSpPr/>
            <p:nvPr/>
          </p:nvSpPr>
          <p:spPr>
            <a:xfrm rot="14114397">
              <a:off x="6050523" y="3203454"/>
              <a:ext cx="473028" cy="13130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7001F609-5A5E-4C02-86EA-ABE49C3733B9}"/>
                </a:ext>
              </a:extLst>
            </p:cNvPr>
            <p:cNvSpPr/>
            <p:nvPr/>
          </p:nvSpPr>
          <p:spPr>
            <a:xfrm rot="14114397" flipV="1">
              <a:off x="5966651" y="2920845"/>
              <a:ext cx="624356" cy="24945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수동 입력 71">
              <a:extLst>
                <a:ext uri="{FF2B5EF4-FFF2-40B4-BE49-F238E27FC236}">
                  <a16:creationId xmlns:a16="http://schemas.microsoft.com/office/drawing/2014/main" id="{C865323E-81D8-4AE7-8F22-EE3365C975BB}"/>
                </a:ext>
              </a:extLst>
            </p:cNvPr>
            <p:cNvSpPr/>
            <p:nvPr/>
          </p:nvSpPr>
          <p:spPr>
            <a:xfrm rot="3519313">
              <a:off x="6128418" y="3318524"/>
              <a:ext cx="1232516" cy="453479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부분 원형 72">
              <a:extLst>
                <a:ext uri="{FF2B5EF4-FFF2-40B4-BE49-F238E27FC236}">
                  <a16:creationId xmlns:a16="http://schemas.microsoft.com/office/drawing/2014/main" id="{40600968-B1E7-4C2F-9C59-5E761B0B30A4}"/>
                </a:ext>
              </a:extLst>
            </p:cNvPr>
            <p:cNvSpPr/>
            <p:nvPr/>
          </p:nvSpPr>
          <p:spPr>
            <a:xfrm rot="16596932">
              <a:off x="5513984" y="3508150"/>
              <a:ext cx="512811" cy="633190"/>
            </a:xfrm>
            <a:prstGeom prst="pie">
              <a:avLst>
                <a:gd name="adj1" fmla="val 2113909"/>
                <a:gd name="adj2" fmla="val 125215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4375ED4-2152-43E9-B788-48653883C736}"/>
              </a:ext>
            </a:extLst>
          </p:cNvPr>
          <p:cNvGrpSpPr>
            <a:grpSpLocks noChangeAspect="1"/>
          </p:cNvGrpSpPr>
          <p:nvPr/>
        </p:nvGrpSpPr>
        <p:grpSpPr>
          <a:xfrm>
            <a:off x="9081339" y="3423885"/>
            <a:ext cx="447221" cy="844766"/>
            <a:chOff x="6921636" y="3209925"/>
            <a:chExt cx="1031740" cy="1723441"/>
          </a:xfrm>
        </p:grpSpPr>
        <p:sp>
          <p:nvSpPr>
            <p:cNvPr id="88" name="부분 원형 87">
              <a:extLst>
                <a:ext uri="{FF2B5EF4-FFF2-40B4-BE49-F238E27FC236}">
                  <a16:creationId xmlns:a16="http://schemas.microsoft.com/office/drawing/2014/main" id="{5E78F832-FE9D-4A12-BEA7-C5D08132D58E}"/>
                </a:ext>
              </a:extLst>
            </p:cNvPr>
            <p:cNvSpPr/>
            <p:nvPr/>
          </p:nvSpPr>
          <p:spPr>
            <a:xfrm>
              <a:off x="6985511" y="3576018"/>
              <a:ext cx="916384" cy="1118592"/>
            </a:xfrm>
            <a:prstGeom prst="pie">
              <a:avLst>
                <a:gd name="adj1" fmla="val 13827835"/>
                <a:gd name="adj2" fmla="val 83778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부분 원형 88">
              <a:extLst>
                <a:ext uri="{FF2B5EF4-FFF2-40B4-BE49-F238E27FC236}">
                  <a16:creationId xmlns:a16="http://schemas.microsoft.com/office/drawing/2014/main" id="{D7E11CE2-B96B-4983-99C5-E9B761B12C7D}"/>
                </a:ext>
              </a:extLst>
            </p:cNvPr>
            <p:cNvSpPr/>
            <p:nvPr/>
          </p:nvSpPr>
          <p:spPr>
            <a:xfrm>
              <a:off x="6930568" y="3652571"/>
              <a:ext cx="916384" cy="1118592"/>
            </a:xfrm>
            <a:prstGeom prst="pie">
              <a:avLst>
                <a:gd name="adj1" fmla="val 8192814"/>
                <a:gd name="adj2" fmla="val 136527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부분 원형 92">
              <a:extLst>
                <a:ext uri="{FF2B5EF4-FFF2-40B4-BE49-F238E27FC236}">
                  <a16:creationId xmlns:a16="http://schemas.microsoft.com/office/drawing/2014/main" id="{DA47944E-46BB-4E9A-AB21-A4F8F4CDB4AF}"/>
                </a:ext>
              </a:extLst>
            </p:cNvPr>
            <p:cNvSpPr/>
            <p:nvPr/>
          </p:nvSpPr>
          <p:spPr>
            <a:xfrm>
              <a:off x="6921636" y="3791647"/>
              <a:ext cx="980259" cy="1118592"/>
            </a:xfrm>
            <a:prstGeom prst="pie">
              <a:avLst>
                <a:gd name="adj1" fmla="val 19763897"/>
                <a:gd name="adj2" fmla="val 1242060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순서도: 추출 93">
              <a:extLst>
                <a:ext uri="{FF2B5EF4-FFF2-40B4-BE49-F238E27FC236}">
                  <a16:creationId xmlns:a16="http://schemas.microsoft.com/office/drawing/2014/main" id="{612B91E5-24C8-4FDD-837A-C03F614D48A3}"/>
                </a:ext>
              </a:extLst>
            </p:cNvPr>
            <p:cNvSpPr/>
            <p:nvPr/>
          </p:nvSpPr>
          <p:spPr>
            <a:xfrm>
              <a:off x="7228369" y="3283759"/>
              <a:ext cx="423849" cy="380550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>
              <a:extLst>
                <a:ext uri="{FF2B5EF4-FFF2-40B4-BE49-F238E27FC236}">
                  <a16:creationId xmlns:a16="http://schemas.microsoft.com/office/drawing/2014/main" id="{82F4DF50-9A1D-424B-AAF6-1116AEA95CE2}"/>
                </a:ext>
              </a:extLst>
            </p:cNvPr>
            <p:cNvSpPr/>
            <p:nvPr/>
          </p:nvSpPr>
          <p:spPr>
            <a:xfrm>
              <a:off x="7370515" y="3209925"/>
              <a:ext cx="142909" cy="196583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지연 95">
              <a:extLst>
                <a:ext uri="{FF2B5EF4-FFF2-40B4-BE49-F238E27FC236}">
                  <a16:creationId xmlns:a16="http://schemas.microsoft.com/office/drawing/2014/main" id="{590BFBD9-1C34-4D35-A1B6-DDF3CB5D647B}"/>
                </a:ext>
              </a:extLst>
            </p:cNvPr>
            <p:cNvSpPr/>
            <p:nvPr/>
          </p:nvSpPr>
          <p:spPr>
            <a:xfrm>
              <a:off x="7632277" y="3836664"/>
              <a:ext cx="297089" cy="822212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지연 96">
              <a:extLst>
                <a:ext uri="{FF2B5EF4-FFF2-40B4-BE49-F238E27FC236}">
                  <a16:creationId xmlns:a16="http://schemas.microsoft.com/office/drawing/2014/main" id="{085D669C-FF83-4195-834B-E3163DFAF6CD}"/>
                </a:ext>
              </a:extLst>
            </p:cNvPr>
            <p:cNvSpPr/>
            <p:nvPr/>
          </p:nvSpPr>
          <p:spPr>
            <a:xfrm rot="10800000">
              <a:off x="6921636" y="4070677"/>
              <a:ext cx="278550" cy="58819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순서도: 추출 97">
              <a:extLst>
                <a:ext uri="{FF2B5EF4-FFF2-40B4-BE49-F238E27FC236}">
                  <a16:creationId xmlns:a16="http://schemas.microsoft.com/office/drawing/2014/main" id="{35B62349-B4ED-4C45-838F-2AB1C71EA9EB}"/>
                </a:ext>
              </a:extLst>
            </p:cNvPr>
            <p:cNvSpPr/>
            <p:nvPr/>
          </p:nvSpPr>
          <p:spPr>
            <a:xfrm>
              <a:off x="6973117" y="4248948"/>
              <a:ext cx="980259" cy="684418"/>
            </a:xfrm>
            <a:prstGeom prst="flowChartExtra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2CF4936-A49A-4E72-B0AA-B2A78FA768BB}"/>
              </a:ext>
            </a:extLst>
          </p:cNvPr>
          <p:cNvGrpSpPr>
            <a:grpSpLocks noChangeAspect="1"/>
          </p:cNvGrpSpPr>
          <p:nvPr/>
        </p:nvGrpSpPr>
        <p:grpSpPr>
          <a:xfrm>
            <a:off x="9889815" y="3585773"/>
            <a:ext cx="441388" cy="755227"/>
            <a:chOff x="5639297" y="2981325"/>
            <a:chExt cx="1442248" cy="2390027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8B5B74E-6330-4364-BBFC-BA7840525B04}"/>
                </a:ext>
              </a:extLst>
            </p:cNvPr>
            <p:cNvSpPr/>
            <p:nvPr/>
          </p:nvSpPr>
          <p:spPr>
            <a:xfrm>
              <a:off x="6811545" y="2981325"/>
              <a:ext cx="27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3DD0E50-403A-45F0-87FD-D408F16F9B20}"/>
                </a:ext>
              </a:extLst>
            </p:cNvPr>
            <p:cNvSpPr/>
            <p:nvPr/>
          </p:nvSpPr>
          <p:spPr>
            <a:xfrm>
              <a:off x="6091545" y="2981325"/>
              <a:ext cx="54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다른 페이지 연결선 103">
              <a:extLst>
                <a:ext uri="{FF2B5EF4-FFF2-40B4-BE49-F238E27FC236}">
                  <a16:creationId xmlns:a16="http://schemas.microsoft.com/office/drawing/2014/main" id="{8373A31C-F10D-47A6-A94B-841757BE8BB8}"/>
                </a:ext>
              </a:extLst>
            </p:cNvPr>
            <p:cNvSpPr/>
            <p:nvPr/>
          </p:nvSpPr>
          <p:spPr>
            <a:xfrm>
              <a:off x="5641545" y="3312751"/>
              <a:ext cx="1440000" cy="540001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6A067EC-5C51-4CD4-9032-9A7CA0E74B68}"/>
                </a:ext>
              </a:extLst>
            </p:cNvPr>
            <p:cNvSpPr/>
            <p:nvPr/>
          </p:nvSpPr>
          <p:spPr>
            <a:xfrm>
              <a:off x="5641545" y="2981325"/>
              <a:ext cx="27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각 삼각형 105">
              <a:extLst>
                <a:ext uri="{FF2B5EF4-FFF2-40B4-BE49-F238E27FC236}">
                  <a16:creationId xmlns:a16="http://schemas.microsoft.com/office/drawing/2014/main" id="{9DBFCA75-EB39-42AE-B253-79E1124EC063}"/>
                </a:ext>
              </a:extLst>
            </p:cNvPr>
            <p:cNvSpPr/>
            <p:nvPr/>
          </p:nvSpPr>
          <p:spPr>
            <a:xfrm>
              <a:off x="6753308" y="3428704"/>
              <a:ext cx="175508" cy="18597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9B4B643-B9A7-4338-BC5D-7FE2F6C854CD}"/>
                </a:ext>
              </a:extLst>
            </p:cNvPr>
            <p:cNvSpPr/>
            <p:nvPr/>
          </p:nvSpPr>
          <p:spPr>
            <a:xfrm>
              <a:off x="5969778" y="3491207"/>
              <a:ext cx="841768" cy="1800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각 삼각형 108">
              <a:extLst>
                <a:ext uri="{FF2B5EF4-FFF2-40B4-BE49-F238E27FC236}">
                  <a16:creationId xmlns:a16="http://schemas.microsoft.com/office/drawing/2014/main" id="{62263686-413B-44F4-81FD-E366AB776CF9}"/>
                </a:ext>
              </a:extLst>
            </p:cNvPr>
            <p:cNvSpPr/>
            <p:nvPr/>
          </p:nvSpPr>
          <p:spPr>
            <a:xfrm flipH="1">
              <a:off x="5789777" y="3428704"/>
              <a:ext cx="180000" cy="185972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다른 페이지 연결선 111">
              <a:extLst>
                <a:ext uri="{FF2B5EF4-FFF2-40B4-BE49-F238E27FC236}">
                  <a16:creationId xmlns:a16="http://schemas.microsoft.com/office/drawing/2014/main" id="{FD16E1D6-3C05-4713-93C6-01078D4A8D78}"/>
                </a:ext>
              </a:extLst>
            </p:cNvPr>
            <p:cNvSpPr/>
            <p:nvPr/>
          </p:nvSpPr>
          <p:spPr>
            <a:xfrm rot="10800000">
              <a:off x="5639297" y="4701000"/>
              <a:ext cx="1440000" cy="670352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5CA01C-9AA7-4D0F-A70F-DF950F5E02D1}"/>
              </a:ext>
            </a:extLst>
          </p:cNvPr>
          <p:cNvGrpSpPr>
            <a:grpSpLocks noChangeAspect="1"/>
          </p:cNvGrpSpPr>
          <p:nvPr/>
        </p:nvGrpSpPr>
        <p:grpSpPr>
          <a:xfrm>
            <a:off x="8836838" y="1520264"/>
            <a:ext cx="900000" cy="900000"/>
            <a:chOff x="5699947" y="2159728"/>
            <a:chExt cx="924366" cy="977144"/>
          </a:xfrm>
        </p:grpSpPr>
        <p:sp>
          <p:nvSpPr>
            <p:cNvPr id="2" name="순서도: 병합 1">
              <a:extLst>
                <a:ext uri="{FF2B5EF4-FFF2-40B4-BE49-F238E27FC236}">
                  <a16:creationId xmlns:a16="http://schemas.microsoft.com/office/drawing/2014/main" id="{492D7F53-22AF-40B4-8588-F7FF104FBF53}"/>
                </a:ext>
              </a:extLst>
            </p:cNvPr>
            <p:cNvSpPr/>
            <p:nvPr/>
          </p:nvSpPr>
          <p:spPr>
            <a:xfrm flipV="1">
              <a:off x="6091546" y="2159728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병합 59">
              <a:extLst>
                <a:ext uri="{FF2B5EF4-FFF2-40B4-BE49-F238E27FC236}">
                  <a16:creationId xmlns:a16="http://schemas.microsoft.com/office/drawing/2014/main" id="{50F91DFC-0DB4-44DE-B7F2-EB304648006D}"/>
                </a:ext>
              </a:extLst>
            </p:cNvPr>
            <p:cNvSpPr/>
            <p:nvPr/>
          </p:nvSpPr>
          <p:spPr>
            <a:xfrm rot="720000" flipV="1">
              <a:off x="6293214" y="2193086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병합 63">
              <a:extLst>
                <a:ext uri="{FF2B5EF4-FFF2-40B4-BE49-F238E27FC236}">
                  <a16:creationId xmlns:a16="http://schemas.microsoft.com/office/drawing/2014/main" id="{F5B63DE3-C8C1-4521-960B-F465226E4239}"/>
                </a:ext>
              </a:extLst>
            </p:cNvPr>
            <p:cNvSpPr/>
            <p:nvPr/>
          </p:nvSpPr>
          <p:spPr>
            <a:xfrm rot="20880000" flipV="1">
              <a:off x="5886842" y="2193086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병합 64">
              <a:extLst>
                <a:ext uri="{FF2B5EF4-FFF2-40B4-BE49-F238E27FC236}">
                  <a16:creationId xmlns:a16="http://schemas.microsoft.com/office/drawing/2014/main" id="{293F102B-7428-49C1-8579-F8DB64659744}"/>
                </a:ext>
              </a:extLst>
            </p:cNvPr>
            <p:cNvSpPr/>
            <p:nvPr/>
          </p:nvSpPr>
          <p:spPr>
            <a:xfrm rot="1440000" flipV="1">
              <a:off x="6483175" y="2273073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병합 68">
              <a:extLst>
                <a:ext uri="{FF2B5EF4-FFF2-40B4-BE49-F238E27FC236}">
                  <a16:creationId xmlns:a16="http://schemas.microsoft.com/office/drawing/2014/main" id="{70C5F61F-7245-4321-80BE-F40ECBDCE4ED}"/>
                </a:ext>
              </a:extLst>
            </p:cNvPr>
            <p:cNvSpPr/>
            <p:nvPr/>
          </p:nvSpPr>
          <p:spPr>
            <a:xfrm rot="20160000" flipV="1">
              <a:off x="5699947" y="2273073"/>
              <a:ext cx="141138" cy="626297"/>
            </a:xfrm>
            <a:prstGeom prst="flowChartMerg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166503B-FDDA-49A1-907C-19632CF2119C}"/>
                </a:ext>
              </a:extLst>
            </p:cNvPr>
            <p:cNvSpPr/>
            <p:nvPr/>
          </p:nvSpPr>
          <p:spPr>
            <a:xfrm>
              <a:off x="5824794" y="2628900"/>
              <a:ext cx="674642" cy="47854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BD4936A-0477-42C2-BB2C-0B42B49F8AEF}"/>
                </a:ext>
              </a:extLst>
            </p:cNvPr>
            <p:cNvSpPr/>
            <p:nvPr/>
          </p:nvSpPr>
          <p:spPr>
            <a:xfrm>
              <a:off x="5821875" y="2901000"/>
              <a:ext cx="674642" cy="2358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수동 연산 18">
              <a:extLst>
                <a:ext uri="{FF2B5EF4-FFF2-40B4-BE49-F238E27FC236}">
                  <a16:creationId xmlns:a16="http://schemas.microsoft.com/office/drawing/2014/main" id="{DD2099A3-4D96-4554-9CA9-9BA863F2BF83}"/>
                </a:ext>
              </a:extLst>
            </p:cNvPr>
            <p:cNvSpPr/>
            <p:nvPr/>
          </p:nvSpPr>
          <p:spPr>
            <a:xfrm rot="10800000">
              <a:off x="5821875" y="2716225"/>
              <a:ext cx="674641" cy="302711"/>
            </a:xfrm>
            <a:prstGeom prst="flowChartManualOperat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323B75-5E89-4F80-A9D6-14F9AD3EC816}"/>
              </a:ext>
            </a:extLst>
          </p:cNvPr>
          <p:cNvGrpSpPr>
            <a:grpSpLocks noChangeAspect="1"/>
          </p:cNvGrpSpPr>
          <p:nvPr/>
        </p:nvGrpSpPr>
        <p:grpSpPr>
          <a:xfrm>
            <a:off x="8842171" y="523925"/>
            <a:ext cx="843423" cy="900000"/>
            <a:chOff x="5383759" y="3792044"/>
            <a:chExt cx="843423" cy="97598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A20CBC2-7A37-43A2-91DF-B7CF3924CBAF}"/>
                </a:ext>
              </a:extLst>
            </p:cNvPr>
            <p:cNvGrpSpPr/>
            <p:nvPr/>
          </p:nvGrpSpPr>
          <p:grpSpPr>
            <a:xfrm>
              <a:off x="5383759" y="4062476"/>
              <a:ext cx="843423" cy="705548"/>
              <a:chOff x="6053336" y="3147968"/>
              <a:chExt cx="843423" cy="70554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FA77049-96E5-4125-82D5-F21D9E9F1572}"/>
                  </a:ext>
                </a:extLst>
              </p:cNvPr>
              <p:cNvSpPr/>
              <p:nvPr/>
            </p:nvSpPr>
            <p:spPr>
              <a:xfrm>
                <a:off x="6280381" y="3147968"/>
                <a:ext cx="384950" cy="5044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4C7DCDE1-570C-4B02-B6D7-2365C8F77756}"/>
                  </a:ext>
                </a:extLst>
              </p:cNvPr>
              <p:cNvSpPr/>
              <p:nvPr/>
            </p:nvSpPr>
            <p:spPr>
              <a:xfrm rot="3600000">
                <a:off x="5954705" y="3313695"/>
                <a:ext cx="581370" cy="3841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2FEB369-B61F-4A97-BD08-6BD7EB0C16FC}"/>
                  </a:ext>
                </a:extLst>
              </p:cNvPr>
              <p:cNvSpPr/>
              <p:nvPr/>
            </p:nvSpPr>
            <p:spPr>
              <a:xfrm rot="-3600000">
                <a:off x="6414021" y="3313765"/>
                <a:ext cx="581370" cy="3841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수동 연산 21">
                <a:extLst>
                  <a:ext uri="{FF2B5EF4-FFF2-40B4-BE49-F238E27FC236}">
                    <a16:creationId xmlns:a16="http://schemas.microsoft.com/office/drawing/2014/main" id="{C7EA1D20-FFFC-42B0-8601-B3255045D74A}"/>
                  </a:ext>
                </a:extLst>
              </p:cNvPr>
              <p:cNvSpPr/>
              <p:nvPr/>
            </p:nvSpPr>
            <p:spPr>
              <a:xfrm rot="10800000">
                <a:off x="6232683" y="3349036"/>
                <a:ext cx="480346" cy="504480"/>
              </a:xfrm>
              <a:prstGeom prst="flowChartManualOperat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십자형 22">
              <a:extLst>
                <a:ext uri="{FF2B5EF4-FFF2-40B4-BE49-F238E27FC236}">
                  <a16:creationId xmlns:a16="http://schemas.microsoft.com/office/drawing/2014/main" id="{5113FE1B-5D33-4382-A95C-A3F22235F51F}"/>
                </a:ext>
              </a:extLst>
            </p:cNvPr>
            <p:cNvSpPr/>
            <p:nvPr/>
          </p:nvSpPr>
          <p:spPr>
            <a:xfrm>
              <a:off x="5659280" y="3792044"/>
              <a:ext cx="288000" cy="288000"/>
            </a:xfrm>
            <a:prstGeom prst="plus">
              <a:avLst>
                <a:gd name="adj" fmla="val 434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하트 83">
            <a:extLst>
              <a:ext uri="{FF2B5EF4-FFF2-40B4-BE49-F238E27FC236}">
                <a16:creationId xmlns:a16="http://schemas.microsoft.com/office/drawing/2014/main" id="{1A1C939F-D135-4988-90D0-175812196459}"/>
              </a:ext>
            </a:extLst>
          </p:cNvPr>
          <p:cNvSpPr/>
          <p:nvPr/>
        </p:nvSpPr>
        <p:spPr>
          <a:xfrm>
            <a:off x="11189040" y="2045823"/>
            <a:ext cx="180000" cy="180000"/>
          </a:xfrm>
          <a:prstGeom prst="hea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66B177B-EA13-4483-BBE2-DB7CE6196DD6}"/>
              </a:ext>
            </a:extLst>
          </p:cNvPr>
          <p:cNvGrpSpPr/>
          <p:nvPr/>
        </p:nvGrpSpPr>
        <p:grpSpPr>
          <a:xfrm rot="2700000">
            <a:off x="11241832" y="2363228"/>
            <a:ext cx="72000" cy="270000"/>
            <a:chOff x="2543380" y="2959100"/>
            <a:chExt cx="317500" cy="914400"/>
          </a:xfrm>
        </p:grpSpPr>
        <p:sp>
          <p:nvSpPr>
            <p:cNvPr id="86" name="화살표: 위쪽 85">
              <a:extLst>
                <a:ext uri="{FF2B5EF4-FFF2-40B4-BE49-F238E27FC236}">
                  <a16:creationId xmlns:a16="http://schemas.microsoft.com/office/drawing/2014/main" id="{6067CA2E-7503-4D74-9F4E-8BCD8234F148}"/>
                </a:ext>
              </a:extLst>
            </p:cNvPr>
            <p:cNvSpPr/>
            <p:nvPr/>
          </p:nvSpPr>
          <p:spPr>
            <a:xfrm>
              <a:off x="2622960" y="2959100"/>
              <a:ext cx="15834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화살표: 위쪽 86">
              <a:extLst>
                <a:ext uri="{FF2B5EF4-FFF2-40B4-BE49-F238E27FC236}">
                  <a16:creationId xmlns:a16="http://schemas.microsoft.com/office/drawing/2014/main" id="{99D3AF80-E821-482E-8A0F-A9812E52A2E0}"/>
                </a:ext>
              </a:extLst>
            </p:cNvPr>
            <p:cNvSpPr/>
            <p:nvPr/>
          </p:nvSpPr>
          <p:spPr>
            <a:xfrm>
              <a:off x="2670585" y="3194050"/>
              <a:ext cx="63090" cy="679450"/>
            </a:xfrm>
            <a:prstGeom prst="upArrow">
              <a:avLst>
                <a:gd name="adj1" fmla="val 100000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화살표: 왼쪽/오른쪽 89">
              <a:extLst>
                <a:ext uri="{FF2B5EF4-FFF2-40B4-BE49-F238E27FC236}">
                  <a16:creationId xmlns:a16="http://schemas.microsoft.com/office/drawing/2014/main" id="{181E54FC-82EB-4C11-B714-8187726DB6E7}"/>
                </a:ext>
              </a:extLst>
            </p:cNvPr>
            <p:cNvSpPr/>
            <p:nvPr/>
          </p:nvSpPr>
          <p:spPr>
            <a:xfrm>
              <a:off x="2543380" y="3565525"/>
              <a:ext cx="317500" cy="14922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C26A213-E992-44EB-9867-C4F0D07FB094}"/>
              </a:ext>
            </a:extLst>
          </p:cNvPr>
          <p:cNvGrpSpPr/>
          <p:nvPr/>
        </p:nvGrpSpPr>
        <p:grpSpPr>
          <a:xfrm>
            <a:off x="11122037" y="2763085"/>
            <a:ext cx="270000" cy="270000"/>
            <a:chOff x="2966463" y="5812750"/>
            <a:chExt cx="720000" cy="778250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22BBE17-6722-4933-BD8D-EE764D3418A9}"/>
                </a:ext>
              </a:extLst>
            </p:cNvPr>
            <p:cNvGrpSpPr/>
            <p:nvPr/>
          </p:nvGrpSpPr>
          <p:grpSpPr>
            <a:xfrm>
              <a:off x="2966463" y="5871000"/>
              <a:ext cx="720000" cy="720000"/>
              <a:chOff x="2608003" y="3551400"/>
              <a:chExt cx="720000" cy="720000"/>
            </a:xfrm>
          </p:grpSpPr>
          <p:sp>
            <p:nvSpPr>
              <p:cNvPr id="101" name="막힌 원호 100">
                <a:extLst>
                  <a:ext uri="{FF2B5EF4-FFF2-40B4-BE49-F238E27FC236}">
                    <a16:creationId xmlns:a16="http://schemas.microsoft.com/office/drawing/2014/main" id="{A6C3A128-294A-48E4-913C-B7D12135172A}"/>
                  </a:ext>
                </a:extLst>
              </p:cNvPr>
              <p:cNvSpPr/>
              <p:nvPr/>
            </p:nvSpPr>
            <p:spPr>
              <a:xfrm>
                <a:off x="2608003" y="3551400"/>
                <a:ext cx="720000" cy="72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막힌 원호 106">
                <a:extLst>
                  <a:ext uri="{FF2B5EF4-FFF2-40B4-BE49-F238E27FC236}">
                    <a16:creationId xmlns:a16="http://schemas.microsoft.com/office/drawing/2014/main" id="{A2091956-76FA-4159-AC52-00E9EB5BBCE8}"/>
                  </a:ext>
                </a:extLst>
              </p:cNvPr>
              <p:cNvSpPr/>
              <p:nvPr/>
            </p:nvSpPr>
            <p:spPr>
              <a:xfrm>
                <a:off x="2788003" y="3731400"/>
                <a:ext cx="360000" cy="360000"/>
              </a:xfrm>
              <a:prstGeom prst="blockArc">
                <a:avLst>
                  <a:gd name="adj1" fmla="val 13831934"/>
                  <a:gd name="adj2" fmla="val 1486684"/>
                  <a:gd name="adj3" fmla="val 737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화살표: 톱니 모양의 오른쪽 98">
              <a:extLst>
                <a:ext uri="{FF2B5EF4-FFF2-40B4-BE49-F238E27FC236}">
                  <a16:creationId xmlns:a16="http://schemas.microsoft.com/office/drawing/2014/main" id="{0799C826-A89A-46D5-B887-FAA485303392}"/>
                </a:ext>
              </a:extLst>
            </p:cNvPr>
            <p:cNvSpPr/>
            <p:nvPr/>
          </p:nvSpPr>
          <p:spPr>
            <a:xfrm rot="18352414">
              <a:off x="3163686" y="6028750"/>
              <a:ext cx="540000" cy="108000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5DF9BBA-2071-44D1-B2C3-75186B5BA77A}"/>
              </a:ext>
            </a:extLst>
          </p:cNvPr>
          <p:cNvGrpSpPr/>
          <p:nvPr/>
        </p:nvGrpSpPr>
        <p:grpSpPr>
          <a:xfrm rot="-1800000">
            <a:off x="11189039" y="3126388"/>
            <a:ext cx="180000" cy="180000"/>
            <a:chOff x="2825750" y="2766479"/>
            <a:chExt cx="901951" cy="929930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45E2E5D-B44B-4A9F-83C2-71DE44422810}"/>
                </a:ext>
              </a:extLst>
            </p:cNvPr>
            <p:cNvSpPr/>
            <p:nvPr/>
          </p:nvSpPr>
          <p:spPr>
            <a:xfrm>
              <a:off x="2825750" y="3321050"/>
              <a:ext cx="72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BD67AE2-1376-43DA-808F-324607D51FF3}"/>
                </a:ext>
              </a:extLst>
            </p:cNvPr>
            <p:cNvSpPr/>
            <p:nvPr/>
          </p:nvSpPr>
          <p:spPr>
            <a:xfrm>
              <a:off x="3185750" y="3321050"/>
              <a:ext cx="5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917138F-8652-4351-B83D-F1F4FF23D00D}"/>
                </a:ext>
              </a:extLst>
            </p:cNvPr>
            <p:cNvSpPr/>
            <p:nvPr/>
          </p:nvSpPr>
          <p:spPr>
            <a:xfrm>
              <a:off x="3365750" y="2766481"/>
              <a:ext cx="360000" cy="90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각 삼각형 115">
              <a:extLst>
                <a:ext uri="{FF2B5EF4-FFF2-40B4-BE49-F238E27FC236}">
                  <a16:creationId xmlns:a16="http://schemas.microsoft.com/office/drawing/2014/main" id="{D005DE6D-7092-4260-8E8B-7B815B83A0E5}"/>
                </a:ext>
              </a:extLst>
            </p:cNvPr>
            <p:cNvSpPr/>
            <p:nvPr/>
          </p:nvSpPr>
          <p:spPr>
            <a:xfrm rot="10800000">
              <a:off x="3238499" y="2766479"/>
              <a:ext cx="142435" cy="853019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각 삼각형 116">
              <a:extLst>
                <a:ext uri="{FF2B5EF4-FFF2-40B4-BE49-F238E27FC236}">
                  <a16:creationId xmlns:a16="http://schemas.microsoft.com/office/drawing/2014/main" id="{9AE125BD-93F6-4E85-890C-C97F91B04AB2}"/>
                </a:ext>
              </a:extLst>
            </p:cNvPr>
            <p:cNvSpPr/>
            <p:nvPr/>
          </p:nvSpPr>
          <p:spPr>
            <a:xfrm rot="16200000">
              <a:off x="2841334" y="3083625"/>
              <a:ext cx="853021" cy="31268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3FE3183-7F22-4CF9-A46F-5ED2ADADF500}"/>
                </a:ext>
              </a:extLst>
            </p:cNvPr>
            <p:cNvSpPr/>
            <p:nvPr/>
          </p:nvSpPr>
          <p:spPr>
            <a:xfrm>
              <a:off x="2825750" y="3501050"/>
              <a:ext cx="901951" cy="1953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924-AA6A-4DF0-9953-5B6EA988588A}"/>
              </a:ext>
            </a:extLst>
          </p:cNvPr>
          <p:cNvSpPr txBox="1"/>
          <p:nvPr/>
        </p:nvSpPr>
        <p:spPr>
          <a:xfrm>
            <a:off x="899160" y="4421383"/>
            <a:ext cx="10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고유 능력</a:t>
            </a:r>
            <a:endParaRPr lang="en-US" altLang="ko-KR" sz="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8BC41-CDA2-4DED-A07A-FCE965E43559}"/>
              </a:ext>
            </a:extLst>
          </p:cNvPr>
          <p:cNvSpPr txBox="1"/>
          <p:nvPr/>
        </p:nvSpPr>
        <p:spPr>
          <a:xfrm>
            <a:off x="899160" y="464555"/>
            <a:ext cx="10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이름</a:t>
            </a:r>
            <a:endParaRPr lang="en-US" altLang="ko-KR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F82390A-41E3-4271-A7EA-777CCE88CE79}"/>
              </a:ext>
            </a:extLst>
          </p:cNvPr>
          <p:cNvSpPr txBox="1"/>
          <p:nvPr/>
        </p:nvSpPr>
        <p:spPr>
          <a:xfrm>
            <a:off x="4018077" y="4035852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001CE33-206F-456D-B686-A3E0CBA84EDB}"/>
              </a:ext>
            </a:extLst>
          </p:cNvPr>
          <p:cNvSpPr txBox="1"/>
          <p:nvPr/>
        </p:nvSpPr>
        <p:spPr>
          <a:xfrm>
            <a:off x="4033412" y="4395852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FD9664-2D83-42E1-9CCD-C4F7830742ED}"/>
              </a:ext>
            </a:extLst>
          </p:cNvPr>
          <p:cNvSpPr txBox="1"/>
          <p:nvPr/>
        </p:nvSpPr>
        <p:spPr>
          <a:xfrm>
            <a:off x="4018077" y="4767453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F975973-5AB4-41AD-AA38-ECEA0E3CD811}"/>
              </a:ext>
            </a:extLst>
          </p:cNvPr>
          <p:cNvSpPr txBox="1"/>
          <p:nvPr/>
        </p:nvSpPr>
        <p:spPr>
          <a:xfrm>
            <a:off x="4028613" y="5118817"/>
            <a:ext cx="35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9DB7EF0-2B02-41FB-91D8-8D413411A342}"/>
              </a:ext>
            </a:extLst>
          </p:cNvPr>
          <p:cNvSpPr txBox="1"/>
          <p:nvPr/>
        </p:nvSpPr>
        <p:spPr>
          <a:xfrm>
            <a:off x="3317124" y="729152"/>
            <a:ext cx="7474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클래스</a:t>
            </a:r>
            <a:endParaRPr lang="en-US" altLang="ko-KR" sz="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B42AA37-C44D-4C9B-B257-054444CCFC6A}"/>
              </a:ext>
            </a:extLst>
          </p:cNvPr>
          <p:cNvGrpSpPr/>
          <p:nvPr/>
        </p:nvGrpSpPr>
        <p:grpSpPr>
          <a:xfrm>
            <a:off x="3421358" y="483990"/>
            <a:ext cx="181685" cy="264653"/>
            <a:chOff x="5670339" y="1442460"/>
            <a:chExt cx="1855992" cy="2038775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5F3FDCE-F835-4066-8772-7F56D84EC290}"/>
                </a:ext>
              </a:extLst>
            </p:cNvPr>
            <p:cNvSpPr/>
            <p:nvPr/>
          </p:nvSpPr>
          <p:spPr>
            <a:xfrm>
              <a:off x="5670339" y="1520265"/>
              <a:ext cx="656859" cy="1960970"/>
            </a:xfrm>
            <a:custGeom>
              <a:avLst/>
              <a:gdLst>
                <a:gd name="connsiteX0" fmla="*/ 1257300 w 1257300"/>
                <a:gd name="connsiteY0" fmla="*/ 0 h 1694023"/>
                <a:gd name="connsiteX1" fmla="*/ 594360 w 1257300"/>
                <a:gd name="connsiteY1" fmla="*/ 1653540 h 1694023"/>
                <a:gd name="connsiteX2" fmla="*/ 0 w 1257300"/>
                <a:gd name="connsiteY2" fmla="*/ 1150620 h 169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694023">
                  <a:moveTo>
                    <a:pt x="1257300" y="0"/>
                  </a:moveTo>
                  <a:cubicBezTo>
                    <a:pt x="1030605" y="730885"/>
                    <a:pt x="803910" y="1461770"/>
                    <a:pt x="594360" y="1653540"/>
                  </a:cubicBezTo>
                  <a:cubicBezTo>
                    <a:pt x="384810" y="1845310"/>
                    <a:pt x="80010" y="1301750"/>
                    <a:pt x="0" y="11506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2F0EEC3-EADF-4F48-885D-ABDB3CF32B96}"/>
                </a:ext>
              </a:extLst>
            </p:cNvPr>
            <p:cNvSpPr/>
            <p:nvPr/>
          </p:nvSpPr>
          <p:spPr>
            <a:xfrm>
              <a:off x="5815751" y="1442460"/>
              <a:ext cx="1710580" cy="869178"/>
            </a:xfrm>
            <a:custGeom>
              <a:avLst/>
              <a:gdLst>
                <a:gd name="connsiteX0" fmla="*/ 396240 w 1710580"/>
                <a:gd name="connsiteY0" fmla="*/ 108443 h 869178"/>
                <a:gd name="connsiteX1" fmla="*/ 1676400 w 1710580"/>
                <a:gd name="connsiteY1" fmla="*/ 62723 h 869178"/>
                <a:gd name="connsiteX2" fmla="*/ 1226820 w 1710580"/>
                <a:gd name="connsiteY2" fmla="*/ 855203 h 869178"/>
                <a:gd name="connsiteX3" fmla="*/ 0 w 1710580"/>
                <a:gd name="connsiteY3" fmla="*/ 550403 h 8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580" h="869178">
                  <a:moveTo>
                    <a:pt x="396240" y="108443"/>
                  </a:moveTo>
                  <a:cubicBezTo>
                    <a:pt x="967105" y="23353"/>
                    <a:pt x="1537970" y="-61737"/>
                    <a:pt x="1676400" y="62723"/>
                  </a:cubicBezTo>
                  <a:cubicBezTo>
                    <a:pt x="1814830" y="187183"/>
                    <a:pt x="1506220" y="773923"/>
                    <a:pt x="1226820" y="855203"/>
                  </a:cubicBezTo>
                  <a:cubicBezTo>
                    <a:pt x="947420" y="936483"/>
                    <a:pt x="236220" y="640573"/>
                    <a:pt x="0" y="55040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E06CE18-D880-49FB-AC33-1956B06F9796}"/>
              </a:ext>
            </a:extLst>
          </p:cNvPr>
          <p:cNvGrpSpPr>
            <a:grpSpLocks noChangeAspect="1"/>
          </p:cNvGrpSpPr>
          <p:nvPr/>
        </p:nvGrpSpPr>
        <p:grpSpPr>
          <a:xfrm>
            <a:off x="3826995" y="473016"/>
            <a:ext cx="201618" cy="267984"/>
            <a:chOff x="5419239" y="2733395"/>
            <a:chExt cx="1587798" cy="2232088"/>
          </a:xfrm>
          <a:solidFill>
            <a:schemeClr val="tx1"/>
          </a:solidFill>
        </p:grpSpPr>
        <p:sp>
          <p:nvSpPr>
            <p:cNvPr id="126" name="직각 삼각형 125">
              <a:extLst>
                <a:ext uri="{FF2B5EF4-FFF2-40B4-BE49-F238E27FC236}">
                  <a16:creationId xmlns:a16="http://schemas.microsoft.com/office/drawing/2014/main" id="{12A9E4CD-E575-495F-B9E3-B52761D46B6E}"/>
                </a:ext>
              </a:extLst>
            </p:cNvPr>
            <p:cNvSpPr/>
            <p:nvPr/>
          </p:nvSpPr>
          <p:spPr>
            <a:xfrm rot="16200000">
              <a:off x="5579379" y="3911789"/>
              <a:ext cx="1335858" cy="77153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42318E73-C333-495A-97F1-B168D6A2916B}"/>
                </a:ext>
              </a:extLst>
            </p:cNvPr>
            <p:cNvSpPr/>
            <p:nvPr/>
          </p:nvSpPr>
          <p:spPr>
            <a:xfrm>
              <a:off x="6033003" y="3246714"/>
              <a:ext cx="971550" cy="1050839"/>
            </a:xfrm>
            <a:prstGeom prst="pie">
              <a:avLst>
                <a:gd name="adj1" fmla="val 14520636"/>
                <a:gd name="adj2" fmla="val 54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5EC9BBD-A275-4D4D-BF4F-99048D149B2B}"/>
                </a:ext>
              </a:extLst>
            </p:cNvPr>
            <p:cNvSpPr/>
            <p:nvPr/>
          </p:nvSpPr>
          <p:spPr>
            <a:xfrm>
              <a:off x="6521262" y="3716516"/>
              <a:ext cx="485775" cy="124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41D9678A-CB0F-45A0-9A44-A82080BD5A80}"/>
                </a:ext>
              </a:extLst>
            </p:cNvPr>
            <p:cNvSpPr/>
            <p:nvPr/>
          </p:nvSpPr>
          <p:spPr>
            <a:xfrm rot="14114397">
              <a:off x="5771741" y="3045272"/>
              <a:ext cx="385189" cy="109019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405F5C7-4DED-49F9-BB91-C80A2278D903}"/>
                </a:ext>
              </a:extLst>
            </p:cNvPr>
            <p:cNvSpPr/>
            <p:nvPr/>
          </p:nvSpPr>
          <p:spPr>
            <a:xfrm rot="14114397">
              <a:off x="6050523" y="3203454"/>
              <a:ext cx="473028" cy="13130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각 삼각형 130">
              <a:extLst>
                <a:ext uri="{FF2B5EF4-FFF2-40B4-BE49-F238E27FC236}">
                  <a16:creationId xmlns:a16="http://schemas.microsoft.com/office/drawing/2014/main" id="{6A17C25D-F4D2-469B-8863-0AD942918A41}"/>
                </a:ext>
              </a:extLst>
            </p:cNvPr>
            <p:cNvSpPr/>
            <p:nvPr/>
          </p:nvSpPr>
          <p:spPr>
            <a:xfrm rot="14114397" flipV="1">
              <a:off x="5966651" y="2920845"/>
              <a:ext cx="624356" cy="2494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순서도: 수동 입력 131">
              <a:extLst>
                <a:ext uri="{FF2B5EF4-FFF2-40B4-BE49-F238E27FC236}">
                  <a16:creationId xmlns:a16="http://schemas.microsoft.com/office/drawing/2014/main" id="{6AAA41DA-6B18-4B06-B054-5045A248808E}"/>
                </a:ext>
              </a:extLst>
            </p:cNvPr>
            <p:cNvSpPr/>
            <p:nvPr/>
          </p:nvSpPr>
          <p:spPr>
            <a:xfrm rot="3519313">
              <a:off x="6128418" y="3318524"/>
              <a:ext cx="1232516" cy="453479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29CA7FEA-FBEE-4B33-A646-12A160242A98}"/>
                </a:ext>
              </a:extLst>
            </p:cNvPr>
            <p:cNvSpPr/>
            <p:nvPr/>
          </p:nvSpPr>
          <p:spPr>
            <a:xfrm rot="16596932">
              <a:off x="5513984" y="3508150"/>
              <a:ext cx="512811" cy="633190"/>
            </a:xfrm>
            <a:prstGeom prst="pie">
              <a:avLst>
                <a:gd name="adj1" fmla="val 2113909"/>
                <a:gd name="adj2" fmla="val 125215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3BD84DF-AF47-4818-B8A0-516486B3DC44}"/>
              </a:ext>
            </a:extLst>
          </p:cNvPr>
          <p:cNvGrpSpPr>
            <a:grpSpLocks noChangeAspect="1"/>
          </p:cNvGrpSpPr>
          <p:nvPr/>
        </p:nvGrpSpPr>
        <p:grpSpPr>
          <a:xfrm>
            <a:off x="4059525" y="488814"/>
            <a:ext cx="155217" cy="265580"/>
            <a:chOff x="5639297" y="2981325"/>
            <a:chExt cx="1442248" cy="2390027"/>
          </a:xfrm>
          <a:solidFill>
            <a:schemeClr val="tx1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1DE89F8-0D81-402D-B329-C02404E6CB91}"/>
                </a:ext>
              </a:extLst>
            </p:cNvPr>
            <p:cNvSpPr/>
            <p:nvPr/>
          </p:nvSpPr>
          <p:spPr>
            <a:xfrm>
              <a:off x="6811545" y="2981325"/>
              <a:ext cx="27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0FA03F1-C399-4CF6-8F14-34AB4360F65B}"/>
                </a:ext>
              </a:extLst>
            </p:cNvPr>
            <p:cNvSpPr/>
            <p:nvPr/>
          </p:nvSpPr>
          <p:spPr>
            <a:xfrm>
              <a:off x="6091545" y="2981325"/>
              <a:ext cx="54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순서도: 다른 페이지 연결선 136">
              <a:extLst>
                <a:ext uri="{FF2B5EF4-FFF2-40B4-BE49-F238E27FC236}">
                  <a16:creationId xmlns:a16="http://schemas.microsoft.com/office/drawing/2014/main" id="{3EF0FE38-272C-4611-9832-6E7C23B441D7}"/>
                </a:ext>
              </a:extLst>
            </p:cNvPr>
            <p:cNvSpPr/>
            <p:nvPr/>
          </p:nvSpPr>
          <p:spPr>
            <a:xfrm>
              <a:off x="5641545" y="3312751"/>
              <a:ext cx="1440000" cy="540001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14C7826-2C3B-4097-BE35-12C7D9C3F655}"/>
                </a:ext>
              </a:extLst>
            </p:cNvPr>
            <p:cNvSpPr/>
            <p:nvPr/>
          </p:nvSpPr>
          <p:spPr>
            <a:xfrm>
              <a:off x="5641545" y="2981325"/>
              <a:ext cx="270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각 삼각형 138">
              <a:extLst>
                <a:ext uri="{FF2B5EF4-FFF2-40B4-BE49-F238E27FC236}">
                  <a16:creationId xmlns:a16="http://schemas.microsoft.com/office/drawing/2014/main" id="{FFE01CCE-BA0E-42FF-8FCA-5BDD93A6CB9D}"/>
                </a:ext>
              </a:extLst>
            </p:cNvPr>
            <p:cNvSpPr/>
            <p:nvPr/>
          </p:nvSpPr>
          <p:spPr>
            <a:xfrm>
              <a:off x="6753308" y="3428704"/>
              <a:ext cx="175508" cy="1859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4855BEB-419F-4E38-8F85-75AE870C07A1}"/>
                </a:ext>
              </a:extLst>
            </p:cNvPr>
            <p:cNvSpPr/>
            <p:nvPr/>
          </p:nvSpPr>
          <p:spPr>
            <a:xfrm>
              <a:off x="5969778" y="3491207"/>
              <a:ext cx="841768" cy="180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각 삼각형 140">
              <a:extLst>
                <a:ext uri="{FF2B5EF4-FFF2-40B4-BE49-F238E27FC236}">
                  <a16:creationId xmlns:a16="http://schemas.microsoft.com/office/drawing/2014/main" id="{44C8BC11-E788-4BD2-BA6D-E8913788CD34}"/>
                </a:ext>
              </a:extLst>
            </p:cNvPr>
            <p:cNvSpPr/>
            <p:nvPr/>
          </p:nvSpPr>
          <p:spPr>
            <a:xfrm flipH="1">
              <a:off x="5789777" y="3428704"/>
              <a:ext cx="180000" cy="1859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순서도: 다른 페이지 연결선 141">
              <a:extLst>
                <a:ext uri="{FF2B5EF4-FFF2-40B4-BE49-F238E27FC236}">
                  <a16:creationId xmlns:a16="http://schemas.microsoft.com/office/drawing/2014/main" id="{DEEAB8CD-46ED-432B-9325-5D9E91CC0D61}"/>
                </a:ext>
              </a:extLst>
            </p:cNvPr>
            <p:cNvSpPr/>
            <p:nvPr/>
          </p:nvSpPr>
          <p:spPr>
            <a:xfrm rot="10800000">
              <a:off x="5639297" y="4701000"/>
              <a:ext cx="1440000" cy="670352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934ECABD-6EB9-456C-AEAC-A4AE48ECA994}"/>
              </a:ext>
            </a:extLst>
          </p:cNvPr>
          <p:cNvSpPr txBox="1"/>
          <p:nvPr/>
        </p:nvSpPr>
        <p:spPr>
          <a:xfrm>
            <a:off x="2887242" y="3989949"/>
            <a:ext cx="85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 능력치</a:t>
            </a:r>
            <a:endParaRPr lang="en-US" altLang="ko-KR" sz="800" dirty="0"/>
          </a:p>
          <a:p>
            <a:r>
              <a:rPr lang="en-US" altLang="ko-KR" sz="800" dirty="0"/>
              <a:t>(1~12)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8BB8D5A-3749-40AD-BBC7-1468BCF0EC49}"/>
              </a:ext>
            </a:extLst>
          </p:cNvPr>
          <p:cNvGrpSpPr/>
          <p:nvPr/>
        </p:nvGrpSpPr>
        <p:grpSpPr>
          <a:xfrm>
            <a:off x="7505972" y="633344"/>
            <a:ext cx="588329" cy="803115"/>
            <a:chOff x="5670339" y="1442460"/>
            <a:chExt cx="1855992" cy="2038775"/>
          </a:xfrm>
        </p:grpSpPr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ED2EEB3-093E-467A-B374-A847BDD73912}"/>
                </a:ext>
              </a:extLst>
            </p:cNvPr>
            <p:cNvSpPr/>
            <p:nvPr/>
          </p:nvSpPr>
          <p:spPr>
            <a:xfrm>
              <a:off x="5670339" y="1520265"/>
              <a:ext cx="656859" cy="1960970"/>
            </a:xfrm>
            <a:custGeom>
              <a:avLst/>
              <a:gdLst>
                <a:gd name="connsiteX0" fmla="*/ 1257300 w 1257300"/>
                <a:gd name="connsiteY0" fmla="*/ 0 h 1694023"/>
                <a:gd name="connsiteX1" fmla="*/ 594360 w 1257300"/>
                <a:gd name="connsiteY1" fmla="*/ 1653540 h 1694023"/>
                <a:gd name="connsiteX2" fmla="*/ 0 w 1257300"/>
                <a:gd name="connsiteY2" fmla="*/ 1150620 h 1694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694023">
                  <a:moveTo>
                    <a:pt x="1257300" y="0"/>
                  </a:moveTo>
                  <a:cubicBezTo>
                    <a:pt x="1030605" y="730885"/>
                    <a:pt x="803910" y="1461770"/>
                    <a:pt x="594360" y="1653540"/>
                  </a:cubicBezTo>
                  <a:cubicBezTo>
                    <a:pt x="384810" y="1845310"/>
                    <a:pt x="80010" y="1301750"/>
                    <a:pt x="0" y="1150620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92A7EAF5-6EC7-46C8-93EC-3AAC87118AFC}"/>
                </a:ext>
              </a:extLst>
            </p:cNvPr>
            <p:cNvSpPr/>
            <p:nvPr/>
          </p:nvSpPr>
          <p:spPr>
            <a:xfrm>
              <a:off x="5815751" y="1442460"/>
              <a:ext cx="1710580" cy="869178"/>
            </a:xfrm>
            <a:custGeom>
              <a:avLst/>
              <a:gdLst>
                <a:gd name="connsiteX0" fmla="*/ 396240 w 1710580"/>
                <a:gd name="connsiteY0" fmla="*/ 108443 h 869178"/>
                <a:gd name="connsiteX1" fmla="*/ 1676400 w 1710580"/>
                <a:gd name="connsiteY1" fmla="*/ 62723 h 869178"/>
                <a:gd name="connsiteX2" fmla="*/ 1226820 w 1710580"/>
                <a:gd name="connsiteY2" fmla="*/ 855203 h 869178"/>
                <a:gd name="connsiteX3" fmla="*/ 0 w 1710580"/>
                <a:gd name="connsiteY3" fmla="*/ 550403 h 8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580" h="869178">
                  <a:moveTo>
                    <a:pt x="396240" y="108443"/>
                  </a:moveTo>
                  <a:cubicBezTo>
                    <a:pt x="967105" y="23353"/>
                    <a:pt x="1537970" y="-61737"/>
                    <a:pt x="1676400" y="62723"/>
                  </a:cubicBezTo>
                  <a:cubicBezTo>
                    <a:pt x="1814830" y="187183"/>
                    <a:pt x="1506220" y="773923"/>
                    <a:pt x="1226820" y="855203"/>
                  </a:cubicBezTo>
                  <a:cubicBezTo>
                    <a:pt x="947420" y="936483"/>
                    <a:pt x="236220" y="640573"/>
                    <a:pt x="0" y="55040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7C7EC2A2-C554-4D24-9463-36C3BBEAB2C6}"/>
              </a:ext>
            </a:extLst>
          </p:cNvPr>
          <p:cNvSpPr txBox="1"/>
          <p:nvPr/>
        </p:nvSpPr>
        <p:spPr>
          <a:xfrm>
            <a:off x="9573302" y="635523"/>
            <a:ext cx="99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기물</a:t>
            </a:r>
            <a:r>
              <a:rPr lang="en-US" altLang="ko-KR" sz="800" dirty="0"/>
              <a:t> </a:t>
            </a:r>
            <a:r>
              <a:rPr lang="ko-KR" altLang="en-US" sz="800" dirty="0"/>
              <a:t>클래스</a:t>
            </a:r>
            <a:r>
              <a:rPr lang="en-US" altLang="ko-KR" sz="800" dirty="0"/>
              <a:t> </a:t>
            </a:r>
            <a:r>
              <a:rPr lang="ko-KR" altLang="en-US" sz="800" dirty="0"/>
              <a:t>문양</a:t>
            </a:r>
            <a:endParaRPr lang="en-US" altLang="ko-KR" sz="8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C2BED06-7CAA-481A-B252-1831FFCC8EE7}"/>
              </a:ext>
            </a:extLst>
          </p:cNvPr>
          <p:cNvSpPr txBox="1"/>
          <p:nvPr/>
        </p:nvSpPr>
        <p:spPr>
          <a:xfrm>
            <a:off x="7652094" y="1444927"/>
            <a:ext cx="9902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프로모션 기물</a:t>
            </a:r>
            <a:endParaRPr lang="en-US" altLang="ko-KR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D7D24D2-909B-4B0A-B502-8C58B79AF5D0}"/>
              </a:ext>
            </a:extLst>
          </p:cNvPr>
          <p:cNvSpPr txBox="1"/>
          <p:nvPr/>
        </p:nvSpPr>
        <p:spPr>
          <a:xfrm>
            <a:off x="3555092" y="5437687"/>
            <a:ext cx="108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HP/ATK/RAN/SPD</a:t>
            </a:r>
          </a:p>
        </p:txBody>
      </p:sp>
    </p:spTree>
    <p:extLst>
      <p:ext uri="{BB962C8B-B14F-4D97-AF65-F5344CB8AC3E}">
        <p14:creationId xmlns:p14="http://schemas.microsoft.com/office/powerpoint/2010/main" val="15902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BA502A-3C81-4916-92C6-A4C67F6D17DF}"/>
              </a:ext>
            </a:extLst>
          </p:cNvPr>
          <p:cNvGrpSpPr/>
          <p:nvPr/>
        </p:nvGrpSpPr>
        <p:grpSpPr>
          <a:xfrm>
            <a:off x="848519" y="321678"/>
            <a:ext cx="847463" cy="789549"/>
            <a:chOff x="7594383" y="492322"/>
            <a:chExt cx="847463" cy="7895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A301913-D799-4304-9AF0-970818C7C5A7}"/>
                </a:ext>
              </a:extLst>
            </p:cNvPr>
            <p:cNvGrpSpPr/>
            <p:nvPr/>
          </p:nvGrpSpPr>
          <p:grpSpPr>
            <a:xfrm>
              <a:off x="7594383" y="492322"/>
              <a:ext cx="198650" cy="767776"/>
              <a:chOff x="7430639" y="773304"/>
              <a:chExt cx="372997" cy="486793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B996D6BD-1F72-4F21-8D65-71A9D9892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0639" y="773304"/>
                <a:ext cx="0" cy="4867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485A5FD-FDE0-45D0-B656-554CBB1DB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34116" y="799742"/>
                <a:ext cx="369520" cy="45638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5C13C402-54DF-4568-BC68-0B75BE685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3853" y="1020012"/>
                <a:ext cx="173578" cy="2164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A9E5B2B-8A59-4604-A16E-639544F77D66}"/>
                </a:ext>
              </a:extLst>
            </p:cNvPr>
            <p:cNvSpPr/>
            <p:nvPr/>
          </p:nvSpPr>
          <p:spPr>
            <a:xfrm>
              <a:off x="7762658" y="883402"/>
              <a:ext cx="679188" cy="398469"/>
            </a:xfrm>
            <a:custGeom>
              <a:avLst/>
              <a:gdLst>
                <a:gd name="connsiteX0" fmla="*/ 115021 w 1821901"/>
                <a:gd name="connsiteY0" fmla="*/ 353437 h 1466869"/>
                <a:gd name="connsiteX1" fmla="*/ 183601 w 1821901"/>
                <a:gd name="connsiteY1" fmla="*/ 162937 h 1466869"/>
                <a:gd name="connsiteX2" fmla="*/ 46441 w 1821901"/>
                <a:gd name="connsiteY2" fmla="*/ 1229737 h 1466869"/>
                <a:gd name="connsiteX3" fmla="*/ 8341 w 1821901"/>
                <a:gd name="connsiteY3" fmla="*/ 1237357 h 1466869"/>
                <a:gd name="connsiteX4" fmla="*/ 191221 w 1821901"/>
                <a:gd name="connsiteY4" fmla="*/ 1130677 h 1466869"/>
                <a:gd name="connsiteX5" fmla="*/ 473161 w 1821901"/>
                <a:gd name="connsiteY5" fmla="*/ 300097 h 1466869"/>
                <a:gd name="connsiteX6" fmla="*/ 572221 w 1821901"/>
                <a:gd name="connsiteY6" fmla="*/ 56257 h 1466869"/>
                <a:gd name="connsiteX7" fmla="*/ 488401 w 1821901"/>
                <a:gd name="connsiteY7" fmla="*/ 1283077 h 1466869"/>
                <a:gd name="connsiteX8" fmla="*/ 450301 w 1821901"/>
                <a:gd name="connsiteY8" fmla="*/ 1229737 h 1466869"/>
                <a:gd name="connsiteX9" fmla="*/ 777961 w 1821901"/>
                <a:gd name="connsiteY9" fmla="*/ 71497 h 1466869"/>
                <a:gd name="connsiteX10" fmla="*/ 800821 w 1821901"/>
                <a:gd name="connsiteY10" fmla="*/ 1351657 h 1466869"/>
                <a:gd name="connsiteX11" fmla="*/ 717001 w 1821901"/>
                <a:gd name="connsiteY11" fmla="*/ 1321177 h 1466869"/>
                <a:gd name="connsiteX12" fmla="*/ 915121 w 1821901"/>
                <a:gd name="connsiteY12" fmla="*/ 1206877 h 1466869"/>
                <a:gd name="connsiteX13" fmla="*/ 1326601 w 1821901"/>
                <a:gd name="connsiteY13" fmla="*/ 239137 h 1466869"/>
                <a:gd name="connsiteX14" fmla="*/ 1303741 w 1821901"/>
                <a:gd name="connsiteY14" fmla="*/ 94357 h 1466869"/>
                <a:gd name="connsiteX15" fmla="*/ 1280881 w 1821901"/>
                <a:gd name="connsiteY15" fmla="*/ 703957 h 1466869"/>
                <a:gd name="connsiteX16" fmla="*/ 1029421 w 1821901"/>
                <a:gd name="connsiteY16" fmla="*/ 711577 h 1466869"/>
                <a:gd name="connsiteX17" fmla="*/ 1006561 w 1821901"/>
                <a:gd name="connsiteY17" fmla="*/ 307717 h 1466869"/>
                <a:gd name="connsiteX18" fmla="*/ 1303741 w 1821901"/>
                <a:gd name="connsiteY18" fmla="*/ 315337 h 1466869"/>
                <a:gd name="connsiteX19" fmla="*/ 1258021 w 1821901"/>
                <a:gd name="connsiteY19" fmla="*/ 1374517 h 1466869"/>
                <a:gd name="connsiteX20" fmla="*/ 1067521 w 1821901"/>
                <a:gd name="connsiteY20" fmla="*/ 1382137 h 1466869"/>
                <a:gd name="connsiteX21" fmla="*/ 1021801 w 1821901"/>
                <a:gd name="connsiteY21" fmla="*/ 1107817 h 1466869"/>
                <a:gd name="connsiteX22" fmla="*/ 1821901 w 1821901"/>
                <a:gd name="connsiteY22" fmla="*/ 863977 h 146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1901" h="1466869">
                  <a:moveTo>
                    <a:pt x="115021" y="353437"/>
                  </a:moveTo>
                  <a:cubicBezTo>
                    <a:pt x="155026" y="185162"/>
                    <a:pt x="195031" y="16887"/>
                    <a:pt x="183601" y="162937"/>
                  </a:cubicBezTo>
                  <a:cubicBezTo>
                    <a:pt x="172171" y="308987"/>
                    <a:pt x="75651" y="1050667"/>
                    <a:pt x="46441" y="1229737"/>
                  </a:cubicBezTo>
                  <a:cubicBezTo>
                    <a:pt x="17231" y="1408807"/>
                    <a:pt x="-15789" y="1253867"/>
                    <a:pt x="8341" y="1237357"/>
                  </a:cubicBezTo>
                  <a:cubicBezTo>
                    <a:pt x="32471" y="1220847"/>
                    <a:pt x="113751" y="1286887"/>
                    <a:pt x="191221" y="1130677"/>
                  </a:cubicBezTo>
                  <a:cubicBezTo>
                    <a:pt x="268691" y="974467"/>
                    <a:pt x="409661" y="479167"/>
                    <a:pt x="473161" y="300097"/>
                  </a:cubicBezTo>
                  <a:cubicBezTo>
                    <a:pt x="536661" y="121027"/>
                    <a:pt x="569681" y="-107573"/>
                    <a:pt x="572221" y="56257"/>
                  </a:cubicBezTo>
                  <a:cubicBezTo>
                    <a:pt x="574761" y="220087"/>
                    <a:pt x="508721" y="1087497"/>
                    <a:pt x="488401" y="1283077"/>
                  </a:cubicBezTo>
                  <a:cubicBezTo>
                    <a:pt x="468081" y="1478657"/>
                    <a:pt x="402041" y="1431667"/>
                    <a:pt x="450301" y="1229737"/>
                  </a:cubicBezTo>
                  <a:cubicBezTo>
                    <a:pt x="498561" y="1027807"/>
                    <a:pt x="719541" y="51177"/>
                    <a:pt x="777961" y="71497"/>
                  </a:cubicBezTo>
                  <a:cubicBezTo>
                    <a:pt x="836381" y="91817"/>
                    <a:pt x="810981" y="1143377"/>
                    <a:pt x="800821" y="1351657"/>
                  </a:cubicBezTo>
                  <a:cubicBezTo>
                    <a:pt x="790661" y="1559937"/>
                    <a:pt x="697951" y="1345307"/>
                    <a:pt x="717001" y="1321177"/>
                  </a:cubicBezTo>
                  <a:cubicBezTo>
                    <a:pt x="736051" y="1297047"/>
                    <a:pt x="813521" y="1387217"/>
                    <a:pt x="915121" y="1206877"/>
                  </a:cubicBezTo>
                  <a:cubicBezTo>
                    <a:pt x="1016721" y="1026537"/>
                    <a:pt x="1261831" y="424557"/>
                    <a:pt x="1326601" y="239137"/>
                  </a:cubicBezTo>
                  <a:cubicBezTo>
                    <a:pt x="1391371" y="53717"/>
                    <a:pt x="1311361" y="16887"/>
                    <a:pt x="1303741" y="94357"/>
                  </a:cubicBezTo>
                  <a:cubicBezTo>
                    <a:pt x="1296121" y="171827"/>
                    <a:pt x="1326601" y="601087"/>
                    <a:pt x="1280881" y="703957"/>
                  </a:cubicBezTo>
                  <a:cubicBezTo>
                    <a:pt x="1235161" y="806827"/>
                    <a:pt x="1075141" y="777617"/>
                    <a:pt x="1029421" y="711577"/>
                  </a:cubicBezTo>
                  <a:cubicBezTo>
                    <a:pt x="983701" y="645537"/>
                    <a:pt x="960841" y="373757"/>
                    <a:pt x="1006561" y="307717"/>
                  </a:cubicBezTo>
                  <a:cubicBezTo>
                    <a:pt x="1052281" y="241677"/>
                    <a:pt x="1261831" y="137537"/>
                    <a:pt x="1303741" y="315337"/>
                  </a:cubicBezTo>
                  <a:cubicBezTo>
                    <a:pt x="1345651" y="493137"/>
                    <a:pt x="1297391" y="1196717"/>
                    <a:pt x="1258021" y="1374517"/>
                  </a:cubicBezTo>
                  <a:cubicBezTo>
                    <a:pt x="1218651" y="1552317"/>
                    <a:pt x="1106891" y="1426587"/>
                    <a:pt x="1067521" y="1382137"/>
                  </a:cubicBezTo>
                  <a:cubicBezTo>
                    <a:pt x="1028151" y="1337687"/>
                    <a:pt x="896071" y="1194177"/>
                    <a:pt x="1021801" y="1107817"/>
                  </a:cubicBezTo>
                  <a:cubicBezTo>
                    <a:pt x="1147531" y="1021457"/>
                    <a:pt x="1484716" y="942717"/>
                    <a:pt x="1821901" y="8639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4B518CC-4E51-4A09-9D50-3EC1B6BD4D79}"/>
                </a:ext>
              </a:extLst>
            </p:cNvPr>
            <p:cNvCxnSpPr/>
            <p:nvPr/>
          </p:nvCxnSpPr>
          <p:spPr>
            <a:xfrm>
              <a:off x="7819038" y="859383"/>
              <a:ext cx="33291" cy="344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A9988C-4765-4B0C-BF4A-030C4B8333BA}"/>
              </a:ext>
            </a:extLst>
          </p:cNvPr>
          <p:cNvGrpSpPr/>
          <p:nvPr/>
        </p:nvGrpSpPr>
        <p:grpSpPr>
          <a:xfrm>
            <a:off x="329694" y="2834569"/>
            <a:ext cx="500235" cy="1356431"/>
            <a:chOff x="6501392" y="2227318"/>
            <a:chExt cx="500235" cy="135643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96E164-AC26-44CA-A74D-7CCA24E7E14A}"/>
                </a:ext>
              </a:extLst>
            </p:cNvPr>
            <p:cNvSpPr/>
            <p:nvPr/>
          </p:nvSpPr>
          <p:spPr>
            <a:xfrm>
              <a:off x="6501392" y="2227318"/>
              <a:ext cx="422995" cy="13243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981536A-3106-427D-8AEC-857895C39DE7}"/>
                </a:ext>
              </a:extLst>
            </p:cNvPr>
            <p:cNvCxnSpPr>
              <a:cxnSpLocks/>
            </p:cNvCxnSpPr>
            <p:nvPr/>
          </p:nvCxnSpPr>
          <p:spPr>
            <a:xfrm>
              <a:off x="6777712" y="3089294"/>
              <a:ext cx="223915" cy="494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7BC380-F4AA-4B51-B413-FEC4C8340AB4}"/>
              </a:ext>
            </a:extLst>
          </p:cNvPr>
          <p:cNvGrpSpPr/>
          <p:nvPr/>
        </p:nvGrpSpPr>
        <p:grpSpPr>
          <a:xfrm>
            <a:off x="752689" y="1464207"/>
            <a:ext cx="908157" cy="1017992"/>
            <a:chOff x="6986790" y="1133976"/>
            <a:chExt cx="908157" cy="10179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C6D65B0-DA42-4F8A-9C54-6A357BED8B59}"/>
                </a:ext>
              </a:extLst>
            </p:cNvPr>
            <p:cNvGrpSpPr/>
            <p:nvPr/>
          </p:nvGrpSpPr>
          <p:grpSpPr>
            <a:xfrm>
              <a:off x="7127754" y="1422117"/>
              <a:ext cx="690926" cy="729851"/>
              <a:chOff x="4848873" y="1689611"/>
              <a:chExt cx="1932927" cy="1495231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F9618F30-98D5-45C1-ADF8-E116834804CC}"/>
                  </a:ext>
                </a:extLst>
              </p:cNvPr>
              <p:cNvSpPr/>
              <p:nvPr/>
            </p:nvSpPr>
            <p:spPr>
              <a:xfrm>
                <a:off x="4848873" y="1763995"/>
                <a:ext cx="1932927" cy="1420847"/>
              </a:xfrm>
              <a:custGeom>
                <a:avLst/>
                <a:gdLst>
                  <a:gd name="connsiteX0" fmla="*/ 73647 w 1932927"/>
                  <a:gd name="connsiteY0" fmla="*/ 255305 h 1420847"/>
                  <a:gd name="connsiteX1" fmla="*/ 149847 w 1932927"/>
                  <a:gd name="connsiteY1" fmla="*/ 87665 h 1420847"/>
                  <a:gd name="connsiteX2" fmla="*/ 73647 w 1932927"/>
                  <a:gd name="connsiteY2" fmla="*/ 1078265 h 1420847"/>
                  <a:gd name="connsiteX3" fmla="*/ 5067 w 1932927"/>
                  <a:gd name="connsiteY3" fmla="*/ 1017305 h 1420847"/>
                  <a:gd name="connsiteX4" fmla="*/ 218427 w 1932927"/>
                  <a:gd name="connsiteY4" fmla="*/ 301025 h 1420847"/>
                  <a:gd name="connsiteX5" fmla="*/ 401307 w 1932927"/>
                  <a:gd name="connsiteY5" fmla="*/ 41945 h 1420847"/>
                  <a:gd name="connsiteX6" fmla="*/ 355587 w 1932927"/>
                  <a:gd name="connsiteY6" fmla="*/ 1131605 h 1420847"/>
                  <a:gd name="connsiteX7" fmla="*/ 309867 w 1932927"/>
                  <a:gd name="connsiteY7" fmla="*/ 1024925 h 1420847"/>
                  <a:gd name="connsiteX8" fmla="*/ 637527 w 1932927"/>
                  <a:gd name="connsiteY8" fmla="*/ 64805 h 1420847"/>
                  <a:gd name="connsiteX9" fmla="*/ 614667 w 1932927"/>
                  <a:gd name="connsiteY9" fmla="*/ 1184945 h 1420847"/>
                  <a:gd name="connsiteX10" fmla="*/ 538467 w 1932927"/>
                  <a:gd name="connsiteY10" fmla="*/ 1085885 h 1420847"/>
                  <a:gd name="connsiteX11" fmla="*/ 843267 w 1932927"/>
                  <a:gd name="connsiteY11" fmla="*/ 133385 h 1420847"/>
                  <a:gd name="connsiteX12" fmla="*/ 828027 w 1932927"/>
                  <a:gd name="connsiteY12" fmla="*/ 1238285 h 1420847"/>
                  <a:gd name="connsiteX13" fmla="*/ 767067 w 1932927"/>
                  <a:gd name="connsiteY13" fmla="*/ 1131605 h 1420847"/>
                  <a:gd name="connsiteX14" fmla="*/ 927087 w 1932927"/>
                  <a:gd name="connsiteY14" fmla="*/ 712505 h 1420847"/>
                  <a:gd name="connsiteX15" fmla="*/ 1087107 w 1932927"/>
                  <a:gd name="connsiteY15" fmla="*/ 560105 h 1420847"/>
                  <a:gd name="connsiteX16" fmla="*/ 1094727 w 1932927"/>
                  <a:gd name="connsiteY16" fmla="*/ 1291625 h 1420847"/>
                  <a:gd name="connsiteX17" fmla="*/ 1041387 w 1932927"/>
                  <a:gd name="connsiteY17" fmla="*/ 1192565 h 1420847"/>
                  <a:gd name="connsiteX18" fmla="*/ 1315707 w 1932927"/>
                  <a:gd name="connsiteY18" fmla="*/ 461045 h 1420847"/>
                  <a:gd name="connsiteX19" fmla="*/ 1689087 w 1932927"/>
                  <a:gd name="connsiteY19" fmla="*/ 415325 h 1420847"/>
                  <a:gd name="connsiteX20" fmla="*/ 1529067 w 1932927"/>
                  <a:gd name="connsiteY20" fmla="*/ 102905 h 1420847"/>
                  <a:gd name="connsiteX21" fmla="*/ 1430007 w 1932927"/>
                  <a:gd name="connsiteY21" fmla="*/ 1360205 h 1420847"/>
                  <a:gd name="connsiteX22" fmla="*/ 1239507 w 1932927"/>
                  <a:gd name="connsiteY22" fmla="*/ 1207805 h 1420847"/>
                  <a:gd name="connsiteX23" fmla="*/ 1932927 w 1932927"/>
                  <a:gd name="connsiteY23" fmla="*/ 1078265 h 14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932927" h="1420847">
                    <a:moveTo>
                      <a:pt x="73647" y="255305"/>
                    </a:moveTo>
                    <a:cubicBezTo>
                      <a:pt x="111747" y="102905"/>
                      <a:pt x="149847" y="-49495"/>
                      <a:pt x="149847" y="87665"/>
                    </a:cubicBezTo>
                    <a:cubicBezTo>
                      <a:pt x="149847" y="224825"/>
                      <a:pt x="97777" y="923325"/>
                      <a:pt x="73647" y="1078265"/>
                    </a:cubicBezTo>
                    <a:cubicBezTo>
                      <a:pt x="49517" y="1233205"/>
                      <a:pt x="-19063" y="1146845"/>
                      <a:pt x="5067" y="1017305"/>
                    </a:cubicBezTo>
                    <a:cubicBezTo>
                      <a:pt x="29197" y="887765"/>
                      <a:pt x="152387" y="463585"/>
                      <a:pt x="218427" y="301025"/>
                    </a:cubicBezTo>
                    <a:cubicBezTo>
                      <a:pt x="284467" y="138465"/>
                      <a:pt x="378447" y="-96485"/>
                      <a:pt x="401307" y="41945"/>
                    </a:cubicBezTo>
                    <a:cubicBezTo>
                      <a:pt x="424167" y="180375"/>
                      <a:pt x="370827" y="967775"/>
                      <a:pt x="355587" y="1131605"/>
                    </a:cubicBezTo>
                    <a:cubicBezTo>
                      <a:pt x="340347" y="1295435"/>
                      <a:pt x="262877" y="1202725"/>
                      <a:pt x="309867" y="1024925"/>
                    </a:cubicBezTo>
                    <a:cubicBezTo>
                      <a:pt x="356857" y="847125"/>
                      <a:pt x="586727" y="38135"/>
                      <a:pt x="637527" y="64805"/>
                    </a:cubicBezTo>
                    <a:cubicBezTo>
                      <a:pt x="688327" y="91475"/>
                      <a:pt x="631177" y="1014765"/>
                      <a:pt x="614667" y="1184945"/>
                    </a:cubicBezTo>
                    <a:cubicBezTo>
                      <a:pt x="598157" y="1355125"/>
                      <a:pt x="500367" y="1261145"/>
                      <a:pt x="538467" y="1085885"/>
                    </a:cubicBezTo>
                    <a:cubicBezTo>
                      <a:pt x="576567" y="910625"/>
                      <a:pt x="795007" y="107985"/>
                      <a:pt x="843267" y="133385"/>
                    </a:cubicBezTo>
                    <a:cubicBezTo>
                      <a:pt x="891527" y="158785"/>
                      <a:pt x="840727" y="1071915"/>
                      <a:pt x="828027" y="1238285"/>
                    </a:cubicBezTo>
                    <a:cubicBezTo>
                      <a:pt x="815327" y="1404655"/>
                      <a:pt x="750557" y="1219235"/>
                      <a:pt x="767067" y="1131605"/>
                    </a:cubicBezTo>
                    <a:cubicBezTo>
                      <a:pt x="783577" y="1043975"/>
                      <a:pt x="873747" y="807755"/>
                      <a:pt x="927087" y="712505"/>
                    </a:cubicBezTo>
                    <a:cubicBezTo>
                      <a:pt x="980427" y="617255"/>
                      <a:pt x="1059167" y="463585"/>
                      <a:pt x="1087107" y="560105"/>
                    </a:cubicBezTo>
                    <a:cubicBezTo>
                      <a:pt x="1115047" y="656625"/>
                      <a:pt x="1102347" y="1186215"/>
                      <a:pt x="1094727" y="1291625"/>
                    </a:cubicBezTo>
                    <a:cubicBezTo>
                      <a:pt x="1087107" y="1397035"/>
                      <a:pt x="1004557" y="1330995"/>
                      <a:pt x="1041387" y="1192565"/>
                    </a:cubicBezTo>
                    <a:cubicBezTo>
                      <a:pt x="1078217" y="1054135"/>
                      <a:pt x="1207757" y="590585"/>
                      <a:pt x="1315707" y="461045"/>
                    </a:cubicBezTo>
                    <a:cubicBezTo>
                      <a:pt x="1423657" y="331505"/>
                      <a:pt x="1653527" y="475015"/>
                      <a:pt x="1689087" y="415325"/>
                    </a:cubicBezTo>
                    <a:cubicBezTo>
                      <a:pt x="1724647" y="355635"/>
                      <a:pt x="1572247" y="-54575"/>
                      <a:pt x="1529067" y="102905"/>
                    </a:cubicBezTo>
                    <a:cubicBezTo>
                      <a:pt x="1485887" y="260385"/>
                      <a:pt x="1478267" y="1176055"/>
                      <a:pt x="1430007" y="1360205"/>
                    </a:cubicBezTo>
                    <a:cubicBezTo>
                      <a:pt x="1381747" y="1544355"/>
                      <a:pt x="1155687" y="1254795"/>
                      <a:pt x="1239507" y="1207805"/>
                    </a:cubicBezTo>
                    <a:cubicBezTo>
                      <a:pt x="1323327" y="1160815"/>
                      <a:pt x="1628127" y="1119540"/>
                      <a:pt x="1932927" y="1078265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AAB98B24-5AB5-4A03-8F33-D10F895ABAC4}"/>
                  </a:ext>
                </a:extLst>
              </p:cNvPr>
              <p:cNvCxnSpPr/>
              <p:nvPr/>
            </p:nvCxnSpPr>
            <p:spPr>
              <a:xfrm>
                <a:off x="5424947" y="1689611"/>
                <a:ext cx="190500" cy="11907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C8A4AD4-8C62-400C-88BF-612359AAF4A5}"/>
                </a:ext>
              </a:extLst>
            </p:cNvPr>
            <p:cNvGrpSpPr/>
            <p:nvPr/>
          </p:nvGrpSpPr>
          <p:grpSpPr>
            <a:xfrm>
              <a:off x="6986790" y="1133976"/>
              <a:ext cx="181592" cy="900222"/>
              <a:chOff x="4724400" y="1543005"/>
              <a:chExt cx="403246" cy="1516874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B2C3C92-404C-47AB-9706-3BB97F629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400" y="1543005"/>
                <a:ext cx="3048" cy="15168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33C6C74-FB5D-4578-A339-922DA9821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5925" y="1576616"/>
                <a:ext cx="401721" cy="14832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D41FBF71-1D01-40A5-9EAC-FB9859751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785" y="2318247"/>
                <a:ext cx="186231" cy="69059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8E430DC-C3AB-46BF-B0A7-EF5CE6CB42E0}"/>
                </a:ext>
              </a:extLst>
            </p:cNvPr>
            <p:cNvCxnSpPr>
              <a:cxnSpLocks/>
            </p:cNvCxnSpPr>
            <p:nvPr/>
          </p:nvCxnSpPr>
          <p:spPr>
            <a:xfrm>
              <a:off x="7503361" y="1594060"/>
              <a:ext cx="391586" cy="1058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4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146FBE86-2FE9-4AF2-9EA4-84D9A569DB4E}"/>
              </a:ext>
            </a:extLst>
          </p:cNvPr>
          <p:cNvGrpSpPr>
            <a:grpSpLocks/>
          </p:cNvGrpSpPr>
          <p:nvPr/>
        </p:nvGrpSpPr>
        <p:grpSpPr>
          <a:xfrm rot="16200000" flipV="1">
            <a:off x="5840751" y="600636"/>
            <a:ext cx="3786501" cy="3276000"/>
            <a:chOff x="794464" y="669559"/>
            <a:chExt cx="4709656" cy="4099665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6C13A03-4402-4BB9-8525-02FD4CF7695A}"/>
                </a:ext>
              </a:extLst>
            </p:cNvPr>
            <p:cNvCxnSpPr/>
            <p:nvPr/>
          </p:nvCxnSpPr>
          <p:spPr>
            <a:xfrm>
              <a:off x="5129094" y="72167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380CD0D-3EF3-4539-81BF-6DB0687D18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9360" y="5653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8133481-4070-4561-8005-8AAB06EECF3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399891" y="5653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F0D06BB-E4A2-44C6-BA11-A6466B42E32A}"/>
                </a:ext>
              </a:extLst>
            </p:cNvPr>
            <p:cNvCxnSpPr/>
            <p:nvPr/>
          </p:nvCxnSpPr>
          <p:spPr>
            <a:xfrm>
              <a:off x="5490156" y="72167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E6BC60-C07B-4D0E-978B-3AA4C850509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9359" y="8780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AB8ADA6-2FB2-458B-A0A4-34A604A35CD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399891" y="8780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4857B18-786A-4BBB-A55B-DC8FE778C7E3}"/>
                </a:ext>
              </a:extLst>
            </p:cNvPr>
            <p:cNvCxnSpPr/>
            <p:nvPr/>
          </p:nvCxnSpPr>
          <p:spPr>
            <a:xfrm>
              <a:off x="4754069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46C5740-0C53-40EE-A282-2E789ABD01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44335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1B1B5E9-F1F1-4571-8FD6-8353C7F024F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24866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00D161C-68E5-40A2-B72B-4FEF7DD18461}"/>
                </a:ext>
              </a:extLst>
            </p:cNvPr>
            <p:cNvCxnSpPr/>
            <p:nvPr/>
          </p:nvCxnSpPr>
          <p:spPr>
            <a:xfrm>
              <a:off x="5115131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578EA5B-7958-4910-B6CF-09AD6489B69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44334" y="8780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1F34055-6BF5-4AB2-8641-DCE0D80D23B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24866" y="8780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2B60232-2DDE-4D81-9ADB-39F1E2D76BF3}"/>
                </a:ext>
              </a:extLst>
            </p:cNvPr>
            <p:cNvCxnSpPr/>
            <p:nvPr/>
          </p:nvCxnSpPr>
          <p:spPr>
            <a:xfrm>
              <a:off x="4379044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4A50DD9-7097-40FD-A4D6-7756EC3C46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9310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C3767AD-48D8-470B-AD78-19E56D349EE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49841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53488E-E5EC-4098-8B9A-F0A50112E7F2}"/>
                </a:ext>
              </a:extLst>
            </p:cNvPr>
            <p:cNvCxnSpPr/>
            <p:nvPr/>
          </p:nvCxnSpPr>
          <p:spPr>
            <a:xfrm>
              <a:off x="4740106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453EE96-5A52-4D2D-B8B2-B48A3D524F6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9309" y="8780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EC0A16F-5EAC-4019-BD44-52B11DD1691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49841" y="8780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A8281F4-B26B-411B-8B79-3EA14D2909AF}"/>
                </a:ext>
              </a:extLst>
            </p:cNvPr>
            <p:cNvCxnSpPr/>
            <p:nvPr/>
          </p:nvCxnSpPr>
          <p:spPr>
            <a:xfrm>
              <a:off x="4004020" y="72167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40A3D69-B356-48EA-8123-14E52A7B80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94286" y="5653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C4FABFE-BF03-4D21-B192-8482F5C185D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74817" y="5653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D83CE97-A7F2-4FB7-82DA-DC83E0A052A3}"/>
                </a:ext>
              </a:extLst>
            </p:cNvPr>
            <p:cNvCxnSpPr/>
            <p:nvPr/>
          </p:nvCxnSpPr>
          <p:spPr>
            <a:xfrm>
              <a:off x="4365082" y="72167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630D1C-A838-4D9E-B11E-4AA3BE47CFC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94285" y="8780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4C8B64D-2D1D-4F11-858B-7B218D74E40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74817" y="8780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49C0A60-6F9E-4761-BC32-263EC5DF08BA}"/>
                </a:ext>
              </a:extLst>
            </p:cNvPr>
            <p:cNvCxnSpPr/>
            <p:nvPr/>
          </p:nvCxnSpPr>
          <p:spPr>
            <a:xfrm>
              <a:off x="3628995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6040F11-A19B-405A-B0AF-5E8406F8FEB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9261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BCD5194-33D3-4836-AADD-63395712639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899792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8BE8A6F-C010-4DE3-B495-62C695E7660E}"/>
                </a:ext>
              </a:extLst>
            </p:cNvPr>
            <p:cNvCxnSpPr/>
            <p:nvPr/>
          </p:nvCxnSpPr>
          <p:spPr>
            <a:xfrm>
              <a:off x="3990057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5C8EF41-0D1A-41BF-A637-A6B386AA1FE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9260" y="8780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587433E-47D3-41BF-A59D-DC1F6E26BC5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99792" y="8780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5409D5D-1D97-4F41-9F35-172BA7068602}"/>
                </a:ext>
              </a:extLst>
            </p:cNvPr>
            <p:cNvCxnSpPr/>
            <p:nvPr/>
          </p:nvCxnSpPr>
          <p:spPr>
            <a:xfrm>
              <a:off x="3253969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62C1224-E01A-4DF4-92F9-E4B5D77BAE1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44235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3465E5C-38AB-45C4-93AF-FE59D66C6F7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24766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307E29-5883-40C9-BAEC-AD109A124C56}"/>
                </a:ext>
              </a:extLst>
            </p:cNvPr>
            <p:cNvCxnSpPr/>
            <p:nvPr/>
          </p:nvCxnSpPr>
          <p:spPr>
            <a:xfrm>
              <a:off x="3615031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E23EBA3-4845-44E3-907D-C1AD4B9939F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44234" y="8780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74B6D9F-3B82-4401-9715-954E3AE64BB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24766" y="8780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0AF5A229-3DB1-4545-A725-9BA512CA9B7E}"/>
                </a:ext>
              </a:extLst>
            </p:cNvPr>
            <p:cNvCxnSpPr/>
            <p:nvPr/>
          </p:nvCxnSpPr>
          <p:spPr>
            <a:xfrm>
              <a:off x="2870782" y="72167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6C2E0030-F182-463B-ADC3-13E8C7C2807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61048" y="5653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4514388-1497-4594-AC7B-8DC75B6B828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41579" y="5653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1BD9686-9BE4-46BF-874D-E864D791063C}"/>
                </a:ext>
              </a:extLst>
            </p:cNvPr>
            <p:cNvCxnSpPr/>
            <p:nvPr/>
          </p:nvCxnSpPr>
          <p:spPr>
            <a:xfrm>
              <a:off x="3231844" y="72167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C59753D-8AB6-4492-BE33-567D856FC13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61047" y="8780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DE1E329-7878-473C-B20E-E7524B37B2E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579" y="8780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8449865-D789-47B1-A542-78EEEB5B9C94}"/>
                </a:ext>
              </a:extLst>
            </p:cNvPr>
            <p:cNvCxnSpPr/>
            <p:nvPr/>
          </p:nvCxnSpPr>
          <p:spPr>
            <a:xfrm>
              <a:off x="2495757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9A312BB-FE98-4221-B8E4-A3EE436C86E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6023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CAB3CC3-EEBC-4EF9-90C0-3D73A4446FE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66554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7FE5711-444E-40C3-BED7-2AB4C304B50C}"/>
                </a:ext>
              </a:extLst>
            </p:cNvPr>
            <p:cNvCxnSpPr/>
            <p:nvPr/>
          </p:nvCxnSpPr>
          <p:spPr>
            <a:xfrm>
              <a:off x="2856819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EAB2BC0D-E3B5-484D-8C8D-D200A71126D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6022" y="8780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85047E7-4357-48AA-A1B0-9FB4D90CCA1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66554" y="8780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E5CBB7B-EB87-4504-9D27-383C52CF8D19}"/>
                </a:ext>
              </a:extLst>
            </p:cNvPr>
            <p:cNvCxnSpPr/>
            <p:nvPr/>
          </p:nvCxnSpPr>
          <p:spPr>
            <a:xfrm>
              <a:off x="2120732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3764948-9055-4F63-B46C-1CBC1B4297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10998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4F62B1C-C6C7-4AD9-A200-1C857E599E9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1529" y="5653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0BA02A8-58C5-4A68-8D3C-13E6FAA6E1CF}"/>
                </a:ext>
              </a:extLst>
            </p:cNvPr>
            <p:cNvCxnSpPr/>
            <p:nvPr/>
          </p:nvCxnSpPr>
          <p:spPr>
            <a:xfrm>
              <a:off x="2481794" y="72167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02477334-38FD-4F48-8230-D2DC582C31B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10997" y="8780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7A05BE2-7FF5-497C-9890-2300C709E58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1529" y="8780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4C537BF-EBAD-404E-B769-F925900AEB9A}"/>
                </a:ext>
              </a:extLst>
            </p:cNvPr>
            <p:cNvCxnSpPr/>
            <p:nvPr/>
          </p:nvCxnSpPr>
          <p:spPr>
            <a:xfrm>
              <a:off x="1745708" y="72167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30A5B37-22D5-4CD1-AF8F-62D7485A2AE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5974" y="5653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1155C79-ADD9-4D03-827D-14B285DB385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16505" y="5653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C2A296B-4BC4-4D3F-AA4F-5A6C36EC0394}"/>
                </a:ext>
              </a:extLst>
            </p:cNvPr>
            <p:cNvCxnSpPr/>
            <p:nvPr/>
          </p:nvCxnSpPr>
          <p:spPr>
            <a:xfrm>
              <a:off x="2106770" y="72167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BBF063CE-BD30-4E07-B868-4CEE45C385F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5973" y="8780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81A65339-18EC-4355-9ED3-0B7CF83AA2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16505" y="8780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A4E9D9A-DA33-4387-846F-10398D7D8133}"/>
                </a:ext>
              </a:extLst>
            </p:cNvPr>
            <p:cNvCxnSpPr/>
            <p:nvPr/>
          </p:nvCxnSpPr>
          <p:spPr>
            <a:xfrm>
              <a:off x="1370683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F0AF53D-2AC0-426E-B5B3-8FCEFBC314F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60949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2221695-CDE8-4DAA-B5B5-880D9B2DBB8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1480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41CBFA65-082F-488F-803E-3639BB7692C6}"/>
                </a:ext>
              </a:extLst>
            </p:cNvPr>
            <p:cNvCxnSpPr/>
            <p:nvPr/>
          </p:nvCxnSpPr>
          <p:spPr>
            <a:xfrm>
              <a:off x="1731745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F56182AA-A324-45B4-BA1F-CE5F4CD7940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60948" y="8780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FA961DB-FD13-4E17-9FB3-94B94949429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1480" y="8780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1A4A5BB7-36DE-4A67-B3DC-DE7DD2777A77}"/>
                </a:ext>
              </a:extLst>
            </p:cNvPr>
            <p:cNvCxnSpPr/>
            <p:nvPr/>
          </p:nvCxnSpPr>
          <p:spPr>
            <a:xfrm>
              <a:off x="995657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9B4D302F-B2D7-4A98-A6FD-3A9BC56D2F9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5923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56E2F73-017D-46FE-AB6D-91A9AB49CD1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66454" y="5653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58E2936-07C4-4FFB-867B-778B245B3E16}"/>
                </a:ext>
              </a:extLst>
            </p:cNvPr>
            <p:cNvCxnSpPr/>
            <p:nvPr/>
          </p:nvCxnSpPr>
          <p:spPr>
            <a:xfrm>
              <a:off x="1356719" y="72167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A5C88BC-FB84-4607-ABD9-6CA8DC98D66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5922" y="8780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3ACF7C8-C891-42A2-AD23-99FF1EF017B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66454" y="8780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AD849EB4-0D56-4CC3-8C78-E7D79A1A5A31}"/>
                </a:ext>
              </a:extLst>
            </p:cNvPr>
            <p:cNvCxnSpPr/>
            <p:nvPr/>
          </p:nvCxnSpPr>
          <p:spPr>
            <a:xfrm>
              <a:off x="4942825" y="106505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946F096-0A75-4840-86A5-E0D7CF24DCD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33091" y="9087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FAB47F96-D112-4E3C-8BD0-2017ADE329D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3622" y="9087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AC921E8B-13C7-448C-97F1-283F674BDAF6}"/>
                </a:ext>
              </a:extLst>
            </p:cNvPr>
            <p:cNvCxnSpPr/>
            <p:nvPr/>
          </p:nvCxnSpPr>
          <p:spPr>
            <a:xfrm>
              <a:off x="5303887" y="106505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AEB84D2-5B37-4A42-80E8-C4C11CB2043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33090" y="12213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DD7960BE-CBA4-4575-99E5-7530618BEAA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3622" y="12213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1462E2F2-8E07-4D6A-82C9-66505D00F340}"/>
                </a:ext>
              </a:extLst>
            </p:cNvPr>
            <p:cNvCxnSpPr/>
            <p:nvPr/>
          </p:nvCxnSpPr>
          <p:spPr>
            <a:xfrm>
              <a:off x="4567800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DF57EF80-C77D-441B-A7F2-2CBAD7F3C7A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58066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D8BF1ED6-0EC5-4CE2-94C3-EB6618D5472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38597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2E25067D-BA54-41BC-9C51-217EB2A3E3C7}"/>
                </a:ext>
              </a:extLst>
            </p:cNvPr>
            <p:cNvCxnSpPr/>
            <p:nvPr/>
          </p:nvCxnSpPr>
          <p:spPr>
            <a:xfrm>
              <a:off x="4928862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786B1321-869B-4AAA-ABEE-518D11143F7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58065" y="12213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C9668523-6607-4FBB-9356-51D8A56732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38597" y="12213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6CF9C62C-C71F-406E-BD79-1D8FDFEFE692}"/>
                </a:ext>
              </a:extLst>
            </p:cNvPr>
            <p:cNvCxnSpPr/>
            <p:nvPr/>
          </p:nvCxnSpPr>
          <p:spPr>
            <a:xfrm>
              <a:off x="4192775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832222D5-085C-4C1B-B876-44828451AD4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83041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CE0AE449-1001-4115-984C-9FB73AA613B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3572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2631B5B-19D1-4879-861B-BFB95E1153A3}"/>
                </a:ext>
              </a:extLst>
            </p:cNvPr>
            <p:cNvCxnSpPr/>
            <p:nvPr/>
          </p:nvCxnSpPr>
          <p:spPr>
            <a:xfrm>
              <a:off x="4553837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1EC8EF24-93CC-47CA-8584-125670034E5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83040" y="12213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71A4D10F-C770-4B6A-99E1-1A40EB400D8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3572" y="12213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AA60060A-F51C-4A3D-A0B2-58A6A1E62123}"/>
                </a:ext>
              </a:extLst>
            </p:cNvPr>
            <p:cNvCxnSpPr/>
            <p:nvPr/>
          </p:nvCxnSpPr>
          <p:spPr>
            <a:xfrm>
              <a:off x="3817751" y="106505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F4A7C19A-4542-4777-9DD0-FE935787DD1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908017" y="9087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73A4E38-6BE1-4A42-BFC7-3257108DC92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88548" y="9087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6EEF32FC-FCFB-4086-B064-7AAAF60C84D0}"/>
                </a:ext>
              </a:extLst>
            </p:cNvPr>
            <p:cNvCxnSpPr/>
            <p:nvPr/>
          </p:nvCxnSpPr>
          <p:spPr>
            <a:xfrm>
              <a:off x="4178813" y="106505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D470E808-FFC6-48F2-B3EA-87B452DFABD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08016" y="122139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C2F87578-E2A1-4D82-8BAB-BB9A3A5F40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8548" y="12213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DB2F232-43BD-4B2B-B7D3-6334DA70B48B}"/>
                </a:ext>
              </a:extLst>
            </p:cNvPr>
            <p:cNvCxnSpPr/>
            <p:nvPr/>
          </p:nvCxnSpPr>
          <p:spPr>
            <a:xfrm>
              <a:off x="3442726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C0F26B53-693D-4E15-B39E-90F223A026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2992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E551E35-6A94-40AC-AFD5-A995D9031E9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3523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44213F2-2E29-418D-9286-F8D2AD93BD03}"/>
                </a:ext>
              </a:extLst>
            </p:cNvPr>
            <p:cNvCxnSpPr/>
            <p:nvPr/>
          </p:nvCxnSpPr>
          <p:spPr>
            <a:xfrm>
              <a:off x="3803788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DB234E5-24A5-40F2-979B-9018A20BF53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32991" y="122139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F654B446-499A-4451-A149-FA8287AA784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3523" y="122139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630C959-9600-4C85-846C-6ABCE94BF22C}"/>
                </a:ext>
              </a:extLst>
            </p:cNvPr>
            <p:cNvCxnSpPr/>
            <p:nvPr/>
          </p:nvCxnSpPr>
          <p:spPr>
            <a:xfrm>
              <a:off x="3067700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230BAE9C-1E94-48B6-9642-61FD566AEAA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57966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E6B4732B-E978-4D5B-9B69-E55FB7F64A2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8497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0158C3FA-B97D-41DD-8ACB-FE49D0BFECA5}"/>
                </a:ext>
              </a:extLst>
            </p:cNvPr>
            <p:cNvCxnSpPr/>
            <p:nvPr/>
          </p:nvCxnSpPr>
          <p:spPr>
            <a:xfrm>
              <a:off x="3428762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7FFEF154-C2F8-41D6-B59E-BB1C9B26626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57965" y="122139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DF59C53-E24F-4202-BF0E-15A0F634A94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38497" y="122139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4EC8998-0786-48A7-83CD-2578DF63AF4C}"/>
                </a:ext>
              </a:extLst>
            </p:cNvPr>
            <p:cNvCxnSpPr/>
            <p:nvPr/>
          </p:nvCxnSpPr>
          <p:spPr>
            <a:xfrm>
              <a:off x="2684513" y="106505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73CAF0D-EDE7-41EC-BC15-E696C3EA3C2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74779" y="9087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D39C8EB-8403-448C-95BB-55E50AC90E3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55310" y="9087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660836FF-7A67-4EEC-BD74-6CFF3D7DEA7E}"/>
                </a:ext>
              </a:extLst>
            </p:cNvPr>
            <p:cNvCxnSpPr/>
            <p:nvPr/>
          </p:nvCxnSpPr>
          <p:spPr>
            <a:xfrm>
              <a:off x="3045575" y="106505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85ECE9FB-8697-487A-980E-7FE4041F139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74778" y="12213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DD15CA1B-246F-4FB7-9ADB-921690D4BFE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55310" y="12213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3E6A6BA5-EA3D-4879-B24F-22F738AD2D3D}"/>
                </a:ext>
              </a:extLst>
            </p:cNvPr>
            <p:cNvCxnSpPr/>
            <p:nvPr/>
          </p:nvCxnSpPr>
          <p:spPr>
            <a:xfrm>
              <a:off x="2309488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4AFAAEE-8BFF-4331-93C2-4E8FBD8356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9754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92499E79-0006-415F-89DF-DF1B767E86B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0285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559BBFBF-81B4-459E-99EE-D35AFCE2FEE3}"/>
                </a:ext>
              </a:extLst>
            </p:cNvPr>
            <p:cNvCxnSpPr/>
            <p:nvPr/>
          </p:nvCxnSpPr>
          <p:spPr>
            <a:xfrm>
              <a:off x="2670550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7CBBF864-ACA0-4C60-9F45-80D6917F0CE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9753" y="12213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A2B6233-26BF-47B7-B358-D683D4980A4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0285" y="12213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C0C207D-4A23-406C-B032-413E24FA0A98}"/>
                </a:ext>
              </a:extLst>
            </p:cNvPr>
            <p:cNvCxnSpPr/>
            <p:nvPr/>
          </p:nvCxnSpPr>
          <p:spPr>
            <a:xfrm>
              <a:off x="1934463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DB08F027-5542-4C63-BB02-3E9C7FC111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4729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C8BDCD7-120B-47FE-9D94-61368207A08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05260" y="9087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6BE1528-A1EF-4AD6-8C51-473ED3957E33}"/>
                </a:ext>
              </a:extLst>
            </p:cNvPr>
            <p:cNvCxnSpPr/>
            <p:nvPr/>
          </p:nvCxnSpPr>
          <p:spPr>
            <a:xfrm>
              <a:off x="2295525" y="106505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290CFC5-22B6-4708-8BEB-E51C804B129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4728" y="12213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848013F-BE56-40C8-BEDB-025E828BB08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05260" y="12213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2EF1996-44C9-4CD8-9966-6769DEB31D5C}"/>
                </a:ext>
              </a:extLst>
            </p:cNvPr>
            <p:cNvCxnSpPr/>
            <p:nvPr/>
          </p:nvCxnSpPr>
          <p:spPr>
            <a:xfrm>
              <a:off x="1559439" y="106505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640D917-434A-4EB8-80EB-F094877ABC0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9705" y="9087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45C51B3C-268B-4B21-BCF1-A083EE8EE2D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0236" y="9087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0F67954-6245-43BE-AB77-9D88721CBCA7}"/>
                </a:ext>
              </a:extLst>
            </p:cNvPr>
            <p:cNvCxnSpPr/>
            <p:nvPr/>
          </p:nvCxnSpPr>
          <p:spPr>
            <a:xfrm>
              <a:off x="1920501" y="106505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08B5448-1644-47DB-9D4A-0F4190FCED1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9704" y="122139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A2A0825D-29E8-4531-B590-73526D5798D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0236" y="12213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B4CBAC2A-EF1C-47CF-8270-29ED151B5B10}"/>
                </a:ext>
              </a:extLst>
            </p:cNvPr>
            <p:cNvCxnSpPr/>
            <p:nvPr/>
          </p:nvCxnSpPr>
          <p:spPr>
            <a:xfrm>
              <a:off x="1184414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81B9FAC4-65DE-4C21-972D-EF9623DB9A1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74680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65EA5B73-3160-426E-BCA4-7D171D20C91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5211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238490A-3C71-44F1-AFFA-A37120B2316D}"/>
                </a:ext>
              </a:extLst>
            </p:cNvPr>
            <p:cNvCxnSpPr/>
            <p:nvPr/>
          </p:nvCxnSpPr>
          <p:spPr>
            <a:xfrm>
              <a:off x="1545476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80D31EF5-C728-4D0A-9A70-CEF3A14FAF5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74679" y="122139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708F4BCE-4CFD-4B13-B6FE-8971B4DD93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5211" y="122139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124B1FC2-669F-45CF-968C-ADF3562278E2}"/>
                </a:ext>
              </a:extLst>
            </p:cNvPr>
            <p:cNvCxnSpPr/>
            <p:nvPr/>
          </p:nvCxnSpPr>
          <p:spPr>
            <a:xfrm>
              <a:off x="809388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6D362B94-DA3A-4440-A134-2997A426C8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99654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5016F615-C30A-42F9-AC16-B72A1B948F8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0185" y="9087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BE5B13B-6D8E-460F-A3F0-D864477AE6AE}"/>
                </a:ext>
              </a:extLst>
            </p:cNvPr>
            <p:cNvCxnSpPr/>
            <p:nvPr/>
          </p:nvCxnSpPr>
          <p:spPr>
            <a:xfrm>
              <a:off x="1170450" y="106505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C08CA3-38CC-48B5-A16C-A037963EBAF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99653" y="122139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5EE767C-461B-47F1-8EC3-3DA64674920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0185" y="122139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0476DEC2-6E14-4021-A58E-1D3A32AACBEE}"/>
                </a:ext>
              </a:extLst>
            </p:cNvPr>
            <p:cNvCxnSpPr/>
            <p:nvPr/>
          </p:nvCxnSpPr>
          <p:spPr>
            <a:xfrm>
              <a:off x="5128135" y="140987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8CA14051-FC7F-418C-9E65-E560277355B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8401" y="12535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D15441E8-8AA9-4C1C-A64D-55CAB3BFB36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398932" y="12535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4DF1D45D-8310-4525-BF13-7F65462B66AC}"/>
                </a:ext>
              </a:extLst>
            </p:cNvPr>
            <p:cNvCxnSpPr/>
            <p:nvPr/>
          </p:nvCxnSpPr>
          <p:spPr>
            <a:xfrm>
              <a:off x="5489197" y="140987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F711FEB5-830F-4A39-8D7E-031B00F9C6A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8400" y="156622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12066B26-418C-46AA-87DC-C31BECE7569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398932" y="15662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25DF2FCA-A405-42BF-9432-0B24F76BD194}"/>
                </a:ext>
              </a:extLst>
            </p:cNvPr>
            <p:cNvCxnSpPr/>
            <p:nvPr/>
          </p:nvCxnSpPr>
          <p:spPr>
            <a:xfrm>
              <a:off x="4753110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45DE3D33-96EB-463A-B5AE-8C7401065E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43376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3E572134-BD4B-42F9-99CD-81AE225BF29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23907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2BC7E1C5-89E5-403F-85AA-75CC452A2F0D}"/>
                </a:ext>
              </a:extLst>
            </p:cNvPr>
            <p:cNvCxnSpPr/>
            <p:nvPr/>
          </p:nvCxnSpPr>
          <p:spPr>
            <a:xfrm>
              <a:off x="5114172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44F2284E-1B5F-46DA-83FE-A4E8C36243B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43375" y="15662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AD307F15-BAE7-47B4-81DE-B146D822014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23907" y="156622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532A8BB1-6DBF-4EEB-8883-AEC18AA07B09}"/>
                </a:ext>
              </a:extLst>
            </p:cNvPr>
            <p:cNvCxnSpPr/>
            <p:nvPr/>
          </p:nvCxnSpPr>
          <p:spPr>
            <a:xfrm>
              <a:off x="4378085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FF08059E-D0F9-4DFB-9882-509BF252DC6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8351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6146C61F-8C7B-4CB2-98F8-EB7485A231A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48882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FDFAF23B-262B-4175-B70A-F808427487F9}"/>
                </a:ext>
              </a:extLst>
            </p:cNvPr>
            <p:cNvCxnSpPr/>
            <p:nvPr/>
          </p:nvCxnSpPr>
          <p:spPr>
            <a:xfrm>
              <a:off x="4739147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9298AD7B-0910-4C2B-9A36-8DCD4116E2A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8350" y="15662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0744D6E7-843F-4C77-9EC2-B7B3C34AA6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48882" y="156622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F59F5B1E-99E0-423F-BD98-C97E503D368D}"/>
                </a:ext>
              </a:extLst>
            </p:cNvPr>
            <p:cNvCxnSpPr/>
            <p:nvPr/>
          </p:nvCxnSpPr>
          <p:spPr>
            <a:xfrm>
              <a:off x="4003061" y="140988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CCD5CB9D-FE92-41DA-BD35-524EB93B865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93327" y="125353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E5AF77E4-6902-483E-B036-F5C7EC0AA45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73858" y="125353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B4BA3043-A6E1-4591-831C-2560D2CE3BED}"/>
                </a:ext>
              </a:extLst>
            </p:cNvPr>
            <p:cNvCxnSpPr/>
            <p:nvPr/>
          </p:nvCxnSpPr>
          <p:spPr>
            <a:xfrm>
              <a:off x="4364123" y="140988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84DC9586-2E3C-4235-9A8B-56331741BBF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93326" y="15662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0C3F1993-B729-4C80-9812-784469B7053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73858" y="15662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5E72BB5-348F-4A2A-83F4-9F7EEFC784CA}"/>
                </a:ext>
              </a:extLst>
            </p:cNvPr>
            <p:cNvCxnSpPr/>
            <p:nvPr/>
          </p:nvCxnSpPr>
          <p:spPr>
            <a:xfrm>
              <a:off x="3628036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0F6803B0-36EE-497D-BB35-2A9AFF53E85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8302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BFD0B409-3075-4704-9D53-00D41DD055E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898833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DF34BC02-75E4-41AC-A287-0A78D8881233}"/>
                </a:ext>
              </a:extLst>
            </p:cNvPr>
            <p:cNvCxnSpPr/>
            <p:nvPr/>
          </p:nvCxnSpPr>
          <p:spPr>
            <a:xfrm>
              <a:off x="3989098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422720CE-4A90-4D22-8420-B88DD10DE45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8301" y="15662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4F4589DD-A29B-41CC-BE6D-BBDCCAE895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98833" y="15662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CD4F02A4-D7F0-4D82-9E11-A6ECDD9B8571}"/>
                </a:ext>
              </a:extLst>
            </p:cNvPr>
            <p:cNvCxnSpPr/>
            <p:nvPr/>
          </p:nvCxnSpPr>
          <p:spPr>
            <a:xfrm>
              <a:off x="3253010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CF431468-4FF7-4BF2-A9FA-92546ABED29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43276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883AD42E-AF4A-4B64-BE21-57FCE3B8392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23807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EDCB4BFF-C501-4190-B06C-5B439B10D7E5}"/>
                </a:ext>
              </a:extLst>
            </p:cNvPr>
            <p:cNvCxnSpPr/>
            <p:nvPr/>
          </p:nvCxnSpPr>
          <p:spPr>
            <a:xfrm>
              <a:off x="3614072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F531012B-4296-4804-8CD0-C3E611BE4B6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43275" y="15662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9F06BF99-CCE1-46FC-BDA9-D21141F6F36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23807" y="15662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244BE859-F0A1-4E58-BB4D-496EE74CABA1}"/>
                </a:ext>
              </a:extLst>
            </p:cNvPr>
            <p:cNvCxnSpPr/>
            <p:nvPr/>
          </p:nvCxnSpPr>
          <p:spPr>
            <a:xfrm>
              <a:off x="2869823" y="140987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18BFBE04-FEBC-43E1-9DDE-6AF57C361BB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60089" y="12535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F10E8A58-582C-4E97-A487-060CE47D5D9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40620" y="12535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4092ED30-49AC-4D5F-B784-7AF10B058153}"/>
                </a:ext>
              </a:extLst>
            </p:cNvPr>
            <p:cNvCxnSpPr/>
            <p:nvPr/>
          </p:nvCxnSpPr>
          <p:spPr>
            <a:xfrm>
              <a:off x="3230885" y="140987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3CDFC26E-49B5-413E-9C46-6CAAF602CEF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60088" y="156622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D52A02D4-8F23-45F4-A87D-A10E2F8982D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0620" y="15662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B333DC7F-A2A4-41A6-8B1F-C6DAB88BD118}"/>
                </a:ext>
              </a:extLst>
            </p:cNvPr>
            <p:cNvCxnSpPr/>
            <p:nvPr/>
          </p:nvCxnSpPr>
          <p:spPr>
            <a:xfrm>
              <a:off x="2494798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81025AB4-AC62-4B4D-A84A-4762AD8BEBF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5064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3F6811E0-F94C-45A8-A8BE-54B3B6E247C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65595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57842E35-294B-45CE-951C-0A4679D2FAA6}"/>
                </a:ext>
              </a:extLst>
            </p:cNvPr>
            <p:cNvCxnSpPr/>
            <p:nvPr/>
          </p:nvCxnSpPr>
          <p:spPr>
            <a:xfrm>
              <a:off x="2855860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DFB004AE-FB6F-4096-ACA9-9E7812AA92E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5063" y="15662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02E83AB1-C965-4F49-B637-DA6B67F8BF8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65595" y="156622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C17715DC-C863-4C57-8B16-3AE3ED3AD49C}"/>
                </a:ext>
              </a:extLst>
            </p:cNvPr>
            <p:cNvCxnSpPr/>
            <p:nvPr/>
          </p:nvCxnSpPr>
          <p:spPr>
            <a:xfrm>
              <a:off x="2119773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AF808650-C5F5-4913-8FF3-F379B01C0D9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10039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BD22ED48-B2B4-4181-B1CA-2554B57A737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0570" y="12535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59ACA215-762F-4193-8651-5AB9D8BF4CD8}"/>
                </a:ext>
              </a:extLst>
            </p:cNvPr>
            <p:cNvCxnSpPr/>
            <p:nvPr/>
          </p:nvCxnSpPr>
          <p:spPr>
            <a:xfrm>
              <a:off x="2480835" y="140988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C9619CD8-B474-4D40-A25A-82AD4BA5739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10038" y="15662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F01FF2F4-C0BE-4C8F-B7E8-C6C962F425A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0570" y="156622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C9D45AA-4121-4182-9D11-3BAE3C7608C8}"/>
                </a:ext>
              </a:extLst>
            </p:cNvPr>
            <p:cNvCxnSpPr/>
            <p:nvPr/>
          </p:nvCxnSpPr>
          <p:spPr>
            <a:xfrm>
              <a:off x="1744749" y="140988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AFBDB7B4-6F44-400E-9581-75168F35C3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5015" y="125353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4C8B2FAC-7BE8-4722-924D-9DE8C0F649D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15546" y="125353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A3924702-E179-451A-B264-F134D2B003B1}"/>
                </a:ext>
              </a:extLst>
            </p:cNvPr>
            <p:cNvCxnSpPr/>
            <p:nvPr/>
          </p:nvCxnSpPr>
          <p:spPr>
            <a:xfrm>
              <a:off x="2105811" y="140988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6C8F0123-97A0-45AA-928F-82ADFA2C355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5014" y="15662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D885FBC1-ECEE-48B2-9EF2-7A67E78843B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15546" y="15662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064ED39C-C639-4E5B-A187-C18681B1D5A6}"/>
                </a:ext>
              </a:extLst>
            </p:cNvPr>
            <p:cNvCxnSpPr/>
            <p:nvPr/>
          </p:nvCxnSpPr>
          <p:spPr>
            <a:xfrm>
              <a:off x="1369724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83E5FFC2-99C3-49B2-AC4B-DFAF99A36E4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9990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4BC2AE64-3127-47F9-95CF-4592921A351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0521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3933983A-EDE0-4E75-B574-F4010B5BE03A}"/>
                </a:ext>
              </a:extLst>
            </p:cNvPr>
            <p:cNvCxnSpPr/>
            <p:nvPr/>
          </p:nvCxnSpPr>
          <p:spPr>
            <a:xfrm>
              <a:off x="1730786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C6BE173E-BD90-4F6E-9A7A-5D1135FF33D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9989" y="15662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48382E4-19F9-4CD8-9807-035EC7D2EB4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0521" y="15662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D0CF6B6B-9B8F-468E-B1A3-FCF9D28B2BB9}"/>
                </a:ext>
              </a:extLst>
            </p:cNvPr>
            <p:cNvCxnSpPr/>
            <p:nvPr/>
          </p:nvCxnSpPr>
          <p:spPr>
            <a:xfrm>
              <a:off x="994698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3FF48386-1FCB-4951-B531-C623653B886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4964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276BB780-A4DD-4E83-ACD3-1FC64C07904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65495" y="12535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C1318F4D-3408-4616-8DE9-DEE421B70B42}"/>
                </a:ext>
              </a:extLst>
            </p:cNvPr>
            <p:cNvCxnSpPr/>
            <p:nvPr/>
          </p:nvCxnSpPr>
          <p:spPr>
            <a:xfrm>
              <a:off x="1355760" y="14098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8E57EA47-A0C4-46F8-A01E-6EFDE3DC31F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4963" y="15662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0B7BE4D3-809B-45AB-997C-8D09632ADEE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65495" y="15662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4D1AC5E6-9A23-4ADF-8F3F-CE50C50E89F1}"/>
                </a:ext>
              </a:extLst>
            </p:cNvPr>
            <p:cNvCxnSpPr/>
            <p:nvPr/>
          </p:nvCxnSpPr>
          <p:spPr>
            <a:xfrm>
              <a:off x="4941866" y="175325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49141230-32D0-4270-B128-F6A759B8CF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32132" y="15969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1F3C31DC-4CEB-4E53-881C-209BDF6FC68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2663" y="15969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5B376BED-3FE4-497A-A88A-BAFC68A4EB91}"/>
                </a:ext>
              </a:extLst>
            </p:cNvPr>
            <p:cNvCxnSpPr/>
            <p:nvPr/>
          </p:nvCxnSpPr>
          <p:spPr>
            <a:xfrm>
              <a:off x="5302928" y="175325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781AA787-C03D-4961-9141-B8CE8599931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32131" y="19096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EAAA632C-D3AF-48BE-B0DB-C9E16DF3A03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2663" y="190960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6D4457EF-CF61-4F5F-9270-309A4F7C528F}"/>
                </a:ext>
              </a:extLst>
            </p:cNvPr>
            <p:cNvCxnSpPr/>
            <p:nvPr/>
          </p:nvCxnSpPr>
          <p:spPr>
            <a:xfrm>
              <a:off x="4566841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CC92F034-7425-4C32-829B-F3A9B9B53E6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57107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816814C1-4779-49E9-B04D-BADF43BC2EA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37638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A9F4A97D-8323-48CE-9E76-58A6E134E676}"/>
                </a:ext>
              </a:extLst>
            </p:cNvPr>
            <p:cNvCxnSpPr/>
            <p:nvPr/>
          </p:nvCxnSpPr>
          <p:spPr>
            <a:xfrm>
              <a:off x="4927903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628B9BAC-9AD9-4403-9226-2BAD77E4016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57106" y="19096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CA479D1D-9F51-4DE9-85A7-38D0526EADE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37638" y="19096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BDD6BCED-44E1-4F59-927C-1C549C3BBD0F}"/>
                </a:ext>
              </a:extLst>
            </p:cNvPr>
            <p:cNvCxnSpPr/>
            <p:nvPr/>
          </p:nvCxnSpPr>
          <p:spPr>
            <a:xfrm>
              <a:off x="4191816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F618923-67D6-455E-BF14-AA0A243729C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82082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E14E4F72-3985-4884-BCD5-D0B46F4F69B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2613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E48A5267-FF04-4BB8-94DE-A7274E1A949F}"/>
                </a:ext>
              </a:extLst>
            </p:cNvPr>
            <p:cNvCxnSpPr/>
            <p:nvPr/>
          </p:nvCxnSpPr>
          <p:spPr>
            <a:xfrm>
              <a:off x="4552878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F8256D1E-6DBE-412B-A300-3662FE1DADE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82081" y="19096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F7A0C08B-1959-4B34-AA64-D1222AB36CA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2613" y="19096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C65C7CED-E443-4F79-A849-CE2A591D2256}"/>
                </a:ext>
              </a:extLst>
            </p:cNvPr>
            <p:cNvCxnSpPr/>
            <p:nvPr/>
          </p:nvCxnSpPr>
          <p:spPr>
            <a:xfrm>
              <a:off x="3816792" y="17532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547443DC-0F21-4044-A510-646F8DCBAA5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907058" y="15969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6105C2E5-2247-44C6-92AD-69FF414D1DF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87589" y="15969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3CA1327C-7F7F-4D48-B189-0509564FDDBF}"/>
                </a:ext>
              </a:extLst>
            </p:cNvPr>
            <p:cNvCxnSpPr/>
            <p:nvPr/>
          </p:nvCxnSpPr>
          <p:spPr>
            <a:xfrm>
              <a:off x="4177854" y="17532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4F1B74A7-C6A9-4E85-AAE7-7F3F3AA275D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07057" y="19096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DA43EFC0-6EAF-4A20-BA46-36C6C165927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7589" y="19096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896E1419-1279-4185-B44E-C8FE15C7A2C7}"/>
                </a:ext>
              </a:extLst>
            </p:cNvPr>
            <p:cNvCxnSpPr/>
            <p:nvPr/>
          </p:nvCxnSpPr>
          <p:spPr>
            <a:xfrm>
              <a:off x="3441767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726A3B92-2483-4E71-A76E-D23000CDBFC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2033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010DDB7A-CC31-4A9F-89E3-99C161D883E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2564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A33816BB-9754-4B82-ABAA-F139D7216B54}"/>
                </a:ext>
              </a:extLst>
            </p:cNvPr>
            <p:cNvCxnSpPr/>
            <p:nvPr/>
          </p:nvCxnSpPr>
          <p:spPr>
            <a:xfrm>
              <a:off x="3802829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8A9A1FF0-9AA4-4B0D-B404-FF86E420907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32032" y="19096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9D5F72B0-5574-4268-8C7A-861A5251859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2564" y="19096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215BD6F0-40F9-44D7-B43C-52734B5009AB}"/>
                </a:ext>
              </a:extLst>
            </p:cNvPr>
            <p:cNvCxnSpPr/>
            <p:nvPr/>
          </p:nvCxnSpPr>
          <p:spPr>
            <a:xfrm>
              <a:off x="3066741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2123C639-40B7-43B7-96CC-93DED16DC5C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57007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A499D8EE-995F-4EEE-AF25-DBC49561C62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538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4FBDAC1C-9A79-412F-BBD3-67EBA644B65A}"/>
                </a:ext>
              </a:extLst>
            </p:cNvPr>
            <p:cNvCxnSpPr/>
            <p:nvPr/>
          </p:nvCxnSpPr>
          <p:spPr>
            <a:xfrm>
              <a:off x="3427803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A0B4A2A9-A5E2-434E-8565-A7016B36DAF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57006" y="19096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281B4B6F-E185-4FEA-A363-8BA8DDA1E5B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37538" y="19096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77D95F40-CC50-4892-AB8B-0EF4CB62D8B9}"/>
                </a:ext>
              </a:extLst>
            </p:cNvPr>
            <p:cNvCxnSpPr/>
            <p:nvPr/>
          </p:nvCxnSpPr>
          <p:spPr>
            <a:xfrm>
              <a:off x="2683554" y="175325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F0F3A608-6837-448D-B08D-02567D53BDA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73820" y="15969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42EFE317-1F25-450E-A019-D5EEF341F8A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54351" y="15969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63B5197B-152B-454B-B95C-6366550E2BF0}"/>
                </a:ext>
              </a:extLst>
            </p:cNvPr>
            <p:cNvCxnSpPr/>
            <p:nvPr/>
          </p:nvCxnSpPr>
          <p:spPr>
            <a:xfrm>
              <a:off x="3044616" y="175325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158ED7A4-64D6-4C30-AC08-9198C2BD658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73819" y="19096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8B7782AF-2E43-4552-80DE-9D610173F0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54351" y="190960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78CC3AE3-6DF9-46D2-B8E8-B06E9C80E304}"/>
                </a:ext>
              </a:extLst>
            </p:cNvPr>
            <p:cNvCxnSpPr/>
            <p:nvPr/>
          </p:nvCxnSpPr>
          <p:spPr>
            <a:xfrm>
              <a:off x="2308529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58D0E410-6B27-48BC-A1A8-8354F121DE3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8795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6E7DD4BE-4C26-4784-8F58-2F9D47BB1F7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79326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4B4DBFD4-82BB-43D8-953F-8858DEDC9FD2}"/>
                </a:ext>
              </a:extLst>
            </p:cNvPr>
            <p:cNvCxnSpPr/>
            <p:nvPr/>
          </p:nvCxnSpPr>
          <p:spPr>
            <a:xfrm>
              <a:off x="2669591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DED7E529-C09B-4DE5-82BF-8BF5F4DC3E7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8794" y="19096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114C11B3-883D-4E14-8EAC-BD3108439FF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79326" y="19096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F18476C6-690B-48D0-88DB-89CBFA0271EB}"/>
                </a:ext>
              </a:extLst>
            </p:cNvPr>
            <p:cNvCxnSpPr/>
            <p:nvPr/>
          </p:nvCxnSpPr>
          <p:spPr>
            <a:xfrm>
              <a:off x="1933504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880C39F5-C3E1-44B8-8E90-D0ED8E70D1F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3770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FC41E762-B60E-43DA-AE5D-B899AC5A246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04301" y="15969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F389F0B6-FC05-42AE-8B1E-147531B93885}"/>
                </a:ext>
              </a:extLst>
            </p:cNvPr>
            <p:cNvCxnSpPr/>
            <p:nvPr/>
          </p:nvCxnSpPr>
          <p:spPr>
            <a:xfrm>
              <a:off x="2294566" y="17532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C92CF306-929E-4013-9CE4-D7AC2254549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3769" y="19096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F2708050-047E-4179-88B6-A5ABD613631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04301" y="19096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0A4561B0-716E-40D5-B5F7-1A440FA19D7E}"/>
                </a:ext>
              </a:extLst>
            </p:cNvPr>
            <p:cNvCxnSpPr/>
            <p:nvPr/>
          </p:nvCxnSpPr>
          <p:spPr>
            <a:xfrm>
              <a:off x="1558480" y="17532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7A2679C1-55F2-4DD5-A21A-E118A7F96FD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8746" y="15969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5714044E-95DD-4C36-95A4-39FAC5DA3BF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29277" y="15969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26EB3326-41B0-42CC-8200-52F64966B615}"/>
                </a:ext>
              </a:extLst>
            </p:cNvPr>
            <p:cNvCxnSpPr/>
            <p:nvPr/>
          </p:nvCxnSpPr>
          <p:spPr>
            <a:xfrm>
              <a:off x="1919542" y="17532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8A6CC65D-8E27-471A-AE8D-2757D58D1D9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8745" y="19096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0CB27653-531E-4511-B1DF-D596D5F3C81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29277" y="19096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D3D2E2B3-4CAE-4E4B-A98C-F132B4D24B44}"/>
                </a:ext>
              </a:extLst>
            </p:cNvPr>
            <p:cNvCxnSpPr/>
            <p:nvPr/>
          </p:nvCxnSpPr>
          <p:spPr>
            <a:xfrm>
              <a:off x="1183455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1D372F01-86F3-4213-9EBB-81B99D1140E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73721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AEECFD56-28F3-4407-B976-FB329F417C1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4252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743A266C-303E-4B57-A1DF-5A0AB19E911B}"/>
                </a:ext>
              </a:extLst>
            </p:cNvPr>
            <p:cNvCxnSpPr/>
            <p:nvPr/>
          </p:nvCxnSpPr>
          <p:spPr>
            <a:xfrm>
              <a:off x="1544517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175B59C5-9286-4537-B75A-9783C93601E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73720" y="19096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98A200ED-E5D5-4FCB-860D-B72F7186806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4252" y="19096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5B0032D7-0709-4CC0-B92F-E234E5C9497A}"/>
                </a:ext>
              </a:extLst>
            </p:cNvPr>
            <p:cNvCxnSpPr/>
            <p:nvPr/>
          </p:nvCxnSpPr>
          <p:spPr>
            <a:xfrm>
              <a:off x="808429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E63D4911-8212-42D8-AA89-54159C62D19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98695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6C947DEC-E067-4821-BB31-C822379959F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79226" y="15969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8C5E1797-5FC8-43F7-A913-D2A1A7B8DB9A}"/>
                </a:ext>
              </a:extLst>
            </p:cNvPr>
            <p:cNvCxnSpPr/>
            <p:nvPr/>
          </p:nvCxnSpPr>
          <p:spPr>
            <a:xfrm>
              <a:off x="1169491" y="17532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9BDA599F-A65F-4DEA-B30D-6BD1A6E1FD3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98694" y="19096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5607FB25-DE4A-4758-9736-E2689CCCCC5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79226" y="19096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AA59A824-C3A3-4B65-9790-1062AD6B9D45}"/>
                </a:ext>
              </a:extLst>
            </p:cNvPr>
            <p:cNvCxnSpPr/>
            <p:nvPr/>
          </p:nvCxnSpPr>
          <p:spPr>
            <a:xfrm>
              <a:off x="5128135" y="20980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9C8EEA86-6786-43C9-A8B9-FC7FDEC5141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8401" y="19417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A2BCF640-EF4D-4B22-98F7-2B34847AE03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398932" y="19417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831F1564-D2F1-44BF-ABD9-560FBC6EA0FC}"/>
                </a:ext>
              </a:extLst>
            </p:cNvPr>
            <p:cNvCxnSpPr/>
            <p:nvPr/>
          </p:nvCxnSpPr>
          <p:spPr>
            <a:xfrm>
              <a:off x="5489197" y="20980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50EB78BA-FCB8-45F2-9FDA-5ED3856EB32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8400" y="225442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E1DFC053-D28D-438D-BAE0-3077C7A05B0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398932" y="22544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682ECAB0-A889-44FA-B09C-5D219FF97A0E}"/>
                </a:ext>
              </a:extLst>
            </p:cNvPr>
            <p:cNvCxnSpPr/>
            <p:nvPr/>
          </p:nvCxnSpPr>
          <p:spPr>
            <a:xfrm>
              <a:off x="4753110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D4E3CDF6-50E9-41FB-91FE-42E5750708B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43376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E8801CC9-7F93-4BA0-AF05-D95251648AA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23907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0864BCA9-B0D0-40B6-9E51-B1A295FA7907}"/>
                </a:ext>
              </a:extLst>
            </p:cNvPr>
            <p:cNvCxnSpPr/>
            <p:nvPr/>
          </p:nvCxnSpPr>
          <p:spPr>
            <a:xfrm>
              <a:off x="5114172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3B7ED308-0466-4F7A-95C5-E2C32FE62F2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43375" y="22544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C8403373-1B0C-4D09-8C10-FD215F0E5FA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23907" y="225442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456DE2A2-30B2-4740-A05C-089B01302648}"/>
                </a:ext>
              </a:extLst>
            </p:cNvPr>
            <p:cNvCxnSpPr/>
            <p:nvPr/>
          </p:nvCxnSpPr>
          <p:spPr>
            <a:xfrm>
              <a:off x="4378085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 534">
              <a:extLst>
                <a:ext uri="{FF2B5EF4-FFF2-40B4-BE49-F238E27FC236}">
                  <a16:creationId xmlns:a16="http://schemas.microsoft.com/office/drawing/2014/main" id="{C5C3164E-1C7D-461E-A0DE-0A698F3DE4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8351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>
              <a:extLst>
                <a:ext uri="{FF2B5EF4-FFF2-40B4-BE49-F238E27FC236}">
                  <a16:creationId xmlns:a16="http://schemas.microsoft.com/office/drawing/2014/main" id="{40396073-14E0-4B0C-BB75-F6D84FDD972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48882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1EE44F65-003F-4B90-BBBE-DE9033870599}"/>
                </a:ext>
              </a:extLst>
            </p:cNvPr>
            <p:cNvCxnSpPr/>
            <p:nvPr/>
          </p:nvCxnSpPr>
          <p:spPr>
            <a:xfrm>
              <a:off x="4739147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B13B864D-F26E-4E4B-B4D2-153360AC6BC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8350" y="22544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D2968621-8654-422E-8CDC-F9075923423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48882" y="225442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F8492653-A13A-41E3-A28D-178DD9EFB795}"/>
                </a:ext>
              </a:extLst>
            </p:cNvPr>
            <p:cNvCxnSpPr/>
            <p:nvPr/>
          </p:nvCxnSpPr>
          <p:spPr>
            <a:xfrm>
              <a:off x="4003061" y="209808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F5D59BAC-D754-47B6-A72A-5690D4687C9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93327" y="194174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 529">
              <a:extLst>
                <a:ext uri="{FF2B5EF4-FFF2-40B4-BE49-F238E27FC236}">
                  <a16:creationId xmlns:a16="http://schemas.microsoft.com/office/drawing/2014/main" id="{29A5724E-170C-4599-8019-92C3B3D332E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73858" y="194174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F8E316BB-B1FD-4749-82EB-D374D4F51C55}"/>
                </a:ext>
              </a:extLst>
            </p:cNvPr>
            <p:cNvCxnSpPr/>
            <p:nvPr/>
          </p:nvCxnSpPr>
          <p:spPr>
            <a:xfrm>
              <a:off x="4364123" y="209808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B66D247C-3181-4FE7-BD49-86190607663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93326" y="22544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5C0F56EF-55B6-484B-9EDB-4A9ABD8B90A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73858" y="22544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51EA8931-EA58-4D25-8D30-88C96DE0EBFB}"/>
                </a:ext>
              </a:extLst>
            </p:cNvPr>
            <p:cNvCxnSpPr/>
            <p:nvPr/>
          </p:nvCxnSpPr>
          <p:spPr>
            <a:xfrm>
              <a:off x="3628036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3098FE1E-39DE-4BDF-B82D-42E28A36909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8302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8D7DE319-223C-46A7-AFDE-A19F3AB0283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898833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663B10D0-BD14-4C96-918B-19A6EE4F7026}"/>
                </a:ext>
              </a:extLst>
            </p:cNvPr>
            <p:cNvCxnSpPr/>
            <p:nvPr/>
          </p:nvCxnSpPr>
          <p:spPr>
            <a:xfrm>
              <a:off x="3989098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81D22DE3-A95F-4D23-97A4-1E5DA97B34C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8301" y="22544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DE5DD74F-266B-4F55-9CA0-BE048F60B8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98833" y="22544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DA0DC889-FBA8-453F-93D4-6A3E13940747}"/>
                </a:ext>
              </a:extLst>
            </p:cNvPr>
            <p:cNvCxnSpPr/>
            <p:nvPr/>
          </p:nvCxnSpPr>
          <p:spPr>
            <a:xfrm>
              <a:off x="3253010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B72B9A2C-B3BE-4D9C-A969-2A9D5F43C75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43276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71AB0B44-5989-4981-8CDC-D129AE53AC0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23807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276F5914-187E-4407-BA21-F64CE848346C}"/>
                </a:ext>
              </a:extLst>
            </p:cNvPr>
            <p:cNvCxnSpPr/>
            <p:nvPr/>
          </p:nvCxnSpPr>
          <p:spPr>
            <a:xfrm>
              <a:off x="3614072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1A444F99-0023-4C7F-A933-AC799F618DF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43275" y="22544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25023AEF-2184-4E11-970F-7615D17C91A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23807" y="22544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 503">
              <a:extLst>
                <a:ext uri="{FF2B5EF4-FFF2-40B4-BE49-F238E27FC236}">
                  <a16:creationId xmlns:a16="http://schemas.microsoft.com/office/drawing/2014/main" id="{86179568-2303-44E1-8DAC-47EC6A1BE11A}"/>
                </a:ext>
              </a:extLst>
            </p:cNvPr>
            <p:cNvCxnSpPr/>
            <p:nvPr/>
          </p:nvCxnSpPr>
          <p:spPr>
            <a:xfrm>
              <a:off x="2869823" y="20980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D1ADF3DA-8D12-44A1-91B1-9DEE9B011BC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60089" y="19417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D913CBE7-5D43-4C3F-AC0B-59B0FBC9179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40620" y="19417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E89401E8-055E-46FF-8F4E-856A5B739E95}"/>
                </a:ext>
              </a:extLst>
            </p:cNvPr>
            <p:cNvCxnSpPr/>
            <p:nvPr/>
          </p:nvCxnSpPr>
          <p:spPr>
            <a:xfrm>
              <a:off x="3230885" y="20980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A108F7F0-C07D-480F-BF92-665CC98F635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60088" y="225442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 508">
              <a:extLst>
                <a:ext uri="{FF2B5EF4-FFF2-40B4-BE49-F238E27FC236}">
                  <a16:creationId xmlns:a16="http://schemas.microsoft.com/office/drawing/2014/main" id="{2E7A7490-FA38-4288-A98F-08F6227DA0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0620" y="22544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직선 연결선 497">
              <a:extLst>
                <a:ext uri="{FF2B5EF4-FFF2-40B4-BE49-F238E27FC236}">
                  <a16:creationId xmlns:a16="http://schemas.microsoft.com/office/drawing/2014/main" id="{3AD609C0-A66F-484A-A1BA-A44A7E2878EF}"/>
                </a:ext>
              </a:extLst>
            </p:cNvPr>
            <p:cNvCxnSpPr/>
            <p:nvPr/>
          </p:nvCxnSpPr>
          <p:spPr>
            <a:xfrm>
              <a:off x="2494798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연결선 498">
              <a:extLst>
                <a:ext uri="{FF2B5EF4-FFF2-40B4-BE49-F238E27FC236}">
                  <a16:creationId xmlns:a16="http://schemas.microsoft.com/office/drawing/2014/main" id="{540E9CEE-4F0F-4591-882D-DEE66FF4ACA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5064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F662E4F4-BA53-4D35-AF96-B30551BABEC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65595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C84947C1-D69E-41D1-85C1-0FBC6D83009E}"/>
                </a:ext>
              </a:extLst>
            </p:cNvPr>
            <p:cNvCxnSpPr/>
            <p:nvPr/>
          </p:nvCxnSpPr>
          <p:spPr>
            <a:xfrm>
              <a:off x="2855860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 501">
              <a:extLst>
                <a:ext uri="{FF2B5EF4-FFF2-40B4-BE49-F238E27FC236}">
                  <a16:creationId xmlns:a16="http://schemas.microsoft.com/office/drawing/2014/main" id="{9CFFF37A-B7F9-42F6-9F80-3E0CFCD61FC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5063" y="22544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직선 연결선 502">
              <a:extLst>
                <a:ext uri="{FF2B5EF4-FFF2-40B4-BE49-F238E27FC236}">
                  <a16:creationId xmlns:a16="http://schemas.microsoft.com/office/drawing/2014/main" id="{DA713A8B-8A3D-4546-B997-474E8D4330C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65595" y="225442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338DD5F5-A804-41B9-AC02-0ABABE488A24}"/>
                </a:ext>
              </a:extLst>
            </p:cNvPr>
            <p:cNvCxnSpPr/>
            <p:nvPr/>
          </p:nvCxnSpPr>
          <p:spPr>
            <a:xfrm>
              <a:off x="2119773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411F9F4F-6881-4D02-AA63-BC68B39843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10039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 493">
              <a:extLst>
                <a:ext uri="{FF2B5EF4-FFF2-40B4-BE49-F238E27FC236}">
                  <a16:creationId xmlns:a16="http://schemas.microsoft.com/office/drawing/2014/main" id="{D5EC9E5F-0DA6-4CAD-8B05-58630171277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0570" y="19417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2E08AF1D-064D-4A52-AB10-D30DC39D3983}"/>
                </a:ext>
              </a:extLst>
            </p:cNvPr>
            <p:cNvCxnSpPr/>
            <p:nvPr/>
          </p:nvCxnSpPr>
          <p:spPr>
            <a:xfrm>
              <a:off x="2480835" y="20980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8B911E44-3DBA-4079-A46A-B62889278AC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10038" y="22544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D383EC66-BE55-493E-A5E9-6A7BFBEFDB4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0570" y="225442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E0813E62-F043-4312-BFF4-811FBFF73A88}"/>
                </a:ext>
              </a:extLst>
            </p:cNvPr>
            <p:cNvCxnSpPr/>
            <p:nvPr/>
          </p:nvCxnSpPr>
          <p:spPr>
            <a:xfrm>
              <a:off x="1744749" y="209808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2C4A86FB-5A70-4088-BC9E-A0F9FA5A915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5015" y="194174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A05066AA-E38A-4B44-B2D0-B81F11F0E4C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15546" y="194174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AD965B28-71ED-4E87-9436-4E6B59444714}"/>
                </a:ext>
              </a:extLst>
            </p:cNvPr>
            <p:cNvCxnSpPr/>
            <p:nvPr/>
          </p:nvCxnSpPr>
          <p:spPr>
            <a:xfrm>
              <a:off x="2105811" y="209808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2E1CF78B-B5C0-45FB-957E-3B5E2C78312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5014" y="22544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A75924DB-4D53-4A6C-B889-30653537CFA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15546" y="225442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6FDD7EEF-F561-4BD7-97BC-8AD2DF7CE62D}"/>
                </a:ext>
              </a:extLst>
            </p:cNvPr>
            <p:cNvCxnSpPr/>
            <p:nvPr/>
          </p:nvCxnSpPr>
          <p:spPr>
            <a:xfrm>
              <a:off x="1369724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4B78315A-C33A-4B5F-8DF3-1C62E3B8E51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9990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5B2D00C7-4DA9-4F6C-BB46-5C971F39344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0521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2B2BA16E-961D-4C2A-AF66-46E18834A1A2}"/>
                </a:ext>
              </a:extLst>
            </p:cNvPr>
            <p:cNvCxnSpPr/>
            <p:nvPr/>
          </p:nvCxnSpPr>
          <p:spPr>
            <a:xfrm>
              <a:off x="1730786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3B9E61D8-FB6F-47B4-AF87-680158816F7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9989" y="22544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5797260B-F0F6-463E-82A3-85A94F33B1E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0521" y="22544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F2037D62-7638-456A-BA64-A60D3906C2A8}"/>
                </a:ext>
              </a:extLst>
            </p:cNvPr>
            <p:cNvCxnSpPr/>
            <p:nvPr/>
          </p:nvCxnSpPr>
          <p:spPr>
            <a:xfrm>
              <a:off x="994698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29F1F04A-CA92-4F56-94F9-88F58268409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4964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A3172D37-286F-46F8-B46B-46FEDA3033E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65495" y="194174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9F10556B-CE1D-40E4-8230-08E409922343}"/>
                </a:ext>
              </a:extLst>
            </p:cNvPr>
            <p:cNvCxnSpPr/>
            <p:nvPr/>
          </p:nvCxnSpPr>
          <p:spPr>
            <a:xfrm>
              <a:off x="1355760" y="209808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CB84DA6D-4BE1-43CC-A0FF-E3480FBC729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4963" y="225443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직선 연결선 478">
              <a:extLst>
                <a:ext uri="{FF2B5EF4-FFF2-40B4-BE49-F238E27FC236}">
                  <a16:creationId xmlns:a16="http://schemas.microsoft.com/office/drawing/2014/main" id="{FCB26711-0A63-4646-B547-83175A26B37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65495" y="225443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F76AAB75-2E62-45B9-8773-CE87673360D8}"/>
                </a:ext>
              </a:extLst>
            </p:cNvPr>
            <p:cNvCxnSpPr/>
            <p:nvPr/>
          </p:nvCxnSpPr>
          <p:spPr>
            <a:xfrm>
              <a:off x="4941866" y="244146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77F55487-FD42-4727-80B9-E1977424D49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32132" y="22851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>
              <a:extLst>
                <a:ext uri="{FF2B5EF4-FFF2-40B4-BE49-F238E27FC236}">
                  <a16:creationId xmlns:a16="http://schemas.microsoft.com/office/drawing/2014/main" id="{5E6E5A5D-66FF-415E-B929-28DBC6AEA9E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2663" y="22851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BE415745-C835-4CFF-8646-0610B61A7CDF}"/>
                </a:ext>
              </a:extLst>
            </p:cNvPr>
            <p:cNvCxnSpPr/>
            <p:nvPr/>
          </p:nvCxnSpPr>
          <p:spPr>
            <a:xfrm>
              <a:off x="5302928" y="244146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3B04FD2D-F3F2-4A1E-9033-42002A9DA2E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32131" y="259780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9CE4643C-243A-4AD4-8552-8541E80E108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2663" y="25978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연결선 453">
              <a:extLst>
                <a:ext uri="{FF2B5EF4-FFF2-40B4-BE49-F238E27FC236}">
                  <a16:creationId xmlns:a16="http://schemas.microsoft.com/office/drawing/2014/main" id="{4E2F8259-B9BA-4694-B43C-BD7FDFFE5D92}"/>
                </a:ext>
              </a:extLst>
            </p:cNvPr>
            <p:cNvCxnSpPr/>
            <p:nvPr/>
          </p:nvCxnSpPr>
          <p:spPr>
            <a:xfrm>
              <a:off x="4566841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EF1DB767-3B0C-4233-8D24-4E9410E4136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57107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95844803-1899-4ACD-82FA-A9F348B74BA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37638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06B36F0B-7C2E-4FE4-B551-ED5E5596BF1C}"/>
                </a:ext>
              </a:extLst>
            </p:cNvPr>
            <p:cNvCxnSpPr/>
            <p:nvPr/>
          </p:nvCxnSpPr>
          <p:spPr>
            <a:xfrm>
              <a:off x="4927903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633F20E4-43E7-460B-A5E7-711C1FD130E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57106" y="25978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310D52EC-F478-4231-9F9E-FAD00BE63B8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37638" y="259780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직선 연결선 447">
              <a:extLst>
                <a:ext uri="{FF2B5EF4-FFF2-40B4-BE49-F238E27FC236}">
                  <a16:creationId xmlns:a16="http://schemas.microsoft.com/office/drawing/2014/main" id="{4688ED69-EA94-4BB8-90E8-C880365D6417}"/>
                </a:ext>
              </a:extLst>
            </p:cNvPr>
            <p:cNvCxnSpPr/>
            <p:nvPr/>
          </p:nvCxnSpPr>
          <p:spPr>
            <a:xfrm>
              <a:off x="4191816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A7321454-9C44-4957-AD8B-1282067EE0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82082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FDD499F7-1950-4E5B-A62F-EC6AD75D31E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2613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직선 연결선 450">
              <a:extLst>
                <a:ext uri="{FF2B5EF4-FFF2-40B4-BE49-F238E27FC236}">
                  <a16:creationId xmlns:a16="http://schemas.microsoft.com/office/drawing/2014/main" id="{8CB1E80A-22D7-4370-881A-691822DC9C3F}"/>
                </a:ext>
              </a:extLst>
            </p:cNvPr>
            <p:cNvCxnSpPr/>
            <p:nvPr/>
          </p:nvCxnSpPr>
          <p:spPr>
            <a:xfrm>
              <a:off x="4552878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B132E360-7A6A-434A-BC43-6645277E060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82081" y="25978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연결선 452">
              <a:extLst>
                <a:ext uri="{FF2B5EF4-FFF2-40B4-BE49-F238E27FC236}">
                  <a16:creationId xmlns:a16="http://schemas.microsoft.com/office/drawing/2014/main" id="{5B41EC35-A1C7-4BF7-8ED8-DD0660682E6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2613" y="259780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02E39CA3-3CD9-4E98-B81D-98DC05FB2783}"/>
                </a:ext>
              </a:extLst>
            </p:cNvPr>
            <p:cNvCxnSpPr/>
            <p:nvPr/>
          </p:nvCxnSpPr>
          <p:spPr>
            <a:xfrm>
              <a:off x="3816792" y="244146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86A77911-51B7-44AA-84ED-024164E2BD0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907058" y="228512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9CD05C09-A20F-470D-B709-49018A6A7EF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87589" y="228512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07E1AF79-AB80-40CD-8AC6-A9EE9BFA76EB}"/>
                </a:ext>
              </a:extLst>
            </p:cNvPr>
            <p:cNvCxnSpPr/>
            <p:nvPr/>
          </p:nvCxnSpPr>
          <p:spPr>
            <a:xfrm>
              <a:off x="4177854" y="244146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186E21D9-73F2-40DD-97F3-2296B609DB8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07057" y="25978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연결선 446">
              <a:extLst>
                <a:ext uri="{FF2B5EF4-FFF2-40B4-BE49-F238E27FC236}">
                  <a16:creationId xmlns:a16="http://schemas.microsoft.com/office/drawing/2014/main" id="{C2F5828F-DBCB-44EA-9960-45A32C54F1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7589" y="25978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10B7E10F-48A8-4886-AAB1-6D2F564C6D0D}"/>
                </a:ext>
              </a:extLst>
            </p:cNvPr>
            <p:cNvCxnSpPr/>
            <p:nvPr/>
          </p:nvCxnSpPr>
          <p:spPr>
            <a:xfrm>
              <a:off x="3441767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E337A991-6867-451C-AA63-C2C9DD59FD3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2033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9D3ADD82-A471-4072-B483-55F9E196D66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2564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2AAF3C57-5C64-4580-8003-8BCA7544D4B6}"/>
                </a:ext>
              </a:extLst>
            </p:cNvPr>
            <p:cNvCxnSpPr/>
            <p:nvPr/>
          </p:nvCxnSpPr>
          <p:spPr>
            <a:xfrm>
              <a:off x="3802829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3FBB7269-CDBB-42B6-A90B-8E9E0D1457F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32032" y="25978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F827F017-2F87-4341-A07D-C8B957B3F2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2564" y="25978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29751196-68D4-48FD-9F5B-E27D718B62AB}"/>
                </a:ext>
              </a:extLst>
            </p:cNvPr>
            <p:cNvCxnSpPr/>
            <p:nvPr/>
          </p:nvCxnSpPr>
          <p:spPr>
            <a:xfrm>
              <a:off x="3066741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BB860530-AFE4-42C6-AAC1-32F15657D3A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57007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>
              <a:extLst>
                <a:ext uri="{FF2B5EF4-FFF2-40B4-BE49-F238E27FC236}">
                  <a16:creationId xmlns:a16="http://schemas.microsoft.com/office/drawing/2014/main" id="{123C4C75-C6B6-48B7-8097-B8AB3420A51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538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4945231C-2643-4789-B7A9-7424360A2471}"/>
                </a:ext>
              </a:extLst>
            </p:cNvPr>
            <p:cNvCxnSpPr/>
            <p:nvPr/>
          </p:nvCxnSpPr>
          <p:spPr>
            <a:xfrm>
              <a:off x="3427803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6532D554-B757-48E2-ADF0-2CCEBB9F2A1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57006" y="25978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A0F938CA-8A85-424F-9181-D682D5AB2D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37538" y="25978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7F76F3D6-1BCA-4984-AF5D-830556C4F1E9}"/>
                </a:ext>
              </a:extLst>
            </p:cNvPr>
            <p:cNvCxnSpPr/>
            <p:nvPr/>
          </p:nvCxnSpPr>
          <p:spPr>
            <a:xfrm>
              <a:off x="2683554" y="244146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D792EC9F-86FD-4F6F-99DE-B94A1B31BF8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73820" y="22851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BD91986B-8148-45D5-8AA2-8057B392B2E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54351" y="228511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09A728C4-4F47-4417-B93A-08714B89370B}"/>
                </a:ext>
              </a:extLst>
            </p:cNvPr>
            <p:cNvCxnSpPr/>
            <p:nvPr/>
          </p:nvCxnSpPr>
          <p:spPr>
            <a:xfrm>
              <a:off x="3044616" y="244146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C0EBD917-D7E1-4781-B791-0AAD92DD703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73819" y="259780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7CCE72A3-53C9-469A-81E3-91100FCAFCF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54351" y="25978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A3ED6889-2D60-4D32-A523-121ADFB1C307}"/>
                </a:ext>
              </a:extLst>
            </p:cNvPr>
            <p:cNvCxnSpPr/>
            <p:nvPr/>
          </p:nvCxnSpPr>
          <p:spPr>
            <a:xfrm>
              <a:off x="2308529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14A310A0-2091-4300-8B5B-41C478AE105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8795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1761BF75-68F3-4273-B230-6CDD6E12D20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79326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44F2548E-6084-460D-BF62-B988F29CBD1C}"/>
                </a:ext>
              </a:extLst>
            </p:cNvPr>
            <p:cNvCxnSpPr/>
            <p:nvPr/>
          </p:nvCxnSpPr>
          <p:spPr>
            <a:xfrm>
              <a:off x="2669591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1FC10E65-9991-47B6-8CA5-961058D3260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8794" y="25978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6FEB4BA5-54B8-4732-94E3-B21A22EF3C2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79326" y="259780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B6004F82-91AB-4515-A52B-34A36AF6E7AB}"/>
                </a:ext>
              </a:extLst>
            </p:cNvPr>
            <p:cNvCxnSpPr/>
            <p:nvPr/>
          </p:nvCxnSpPr>
          <p:spPr>
            <a:xfrm>
              <a:off x="1933504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0C600B26-B751-406B-90FF-450852A600D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3770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AF01AAA1-DEA7-4953-B177-EA1C4BC8C70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04301" y="228512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927966AD-DC89-442C-9C40-036ACD4D58C9}"/>
                </a:ext>
              </a:extLst>
            </p:cNvPr>
            <p:cNvCxnSpPr/>
            <p:nvPr/>
          </p:nvCxnSpPr>
          <p:spPr>
            <a:xfrm>
              <a:off x="2294566" y="244146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CC110C25-5C9E-4F81-BFDB-2286F4466C4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3769" y="25978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35E53669-8373-45DF-AA76-529E86C924F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04301" y="259780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C9BFA2E6-D5E6-478B-AEF9-81516F855198}"/>
                </a:ext>
              </a:extLst>
            </p:cNvPr>
            <p:cNvCxnSpPr/>
            <p:nvPr/>
          </p:nvCxnSpPr>
          <p:spPr>
            <a:xfrm>
              <a:off x="1558480" y="244146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 400">
              <a:extLst>
                <a:ext uri="{FF2B5EF4-FFF2-40B4-BE49-F238E27FC236}">
                  <a16:creationId xmlns:a16="http://schemas.microsoft.com/office/drawing/2014/main" id="{CA03AAA4-B690-4ED0-9737-0D2F4D46A76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8746" y="228512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0BF338BA-21BF-4003-ADCD-B97DA3FE9F0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29277" y="228512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>
              <a:extLst>
                <a:ext uri="{FF2B5EF4-FFF2-40B4-BE49-F238E27FC236}">
                  <a16:creationId xmlns:a16="http://schemas.microsoft.com/office/drawing/2014/main" id="{DA1B5EB5-2F86-4A48-98A8-2D776E40923B}"/>
                </a:ext>
              </a:extLst>
            </p:cNvPr>
            <p:cNvCxnSpPr/>
            <p:nvPr/>
          </p:nvCxnSpPr>
          <p:spPr>
            <a:xfrm>
              <a:off x="1919542" y="244146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5D7E9FF7-DBEC-4AA4-ADE3-0C4377D9667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8745" y="25978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942549DA-D63C-4F51-AF8B-8A12D726325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29277" y="259780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94FE1F25-937D-4D1E-BC5C-DE93E0958B7F}"/>
                </a:ext>
              </a:extLst>
            </p:cNvPr>
            <p:cNvCxnSpPr/>
            <p:nvPr/>
          </p:nvCxnSpPr>
          <p:spPr>
            <a:xfrm>
              <a:off x="1183455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04BB971D-4C8F-4728-BEF5-7E7F85F785E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73721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C3E1183C-0F27-4816-9348-2060CC91BB4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4252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5B2FF18D-1B64-4B4C-9CCB-5FF0AEFFAF56}"/>
                </a:ext>
              </a:extLst>
            </p:cNvPr>
            <p:cNvCxnSpPr/>
            <p:nvPr/>
          </p:nvCxnSpPr>
          <p:spPr>
            <a:xfrm>
              <a:off x="1544517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818149AB-A66E-47D5-A6AB-7D7DC8EB67F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73720" y="25978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941A99F8-957F-4EE7-80D1-DF67E80A868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4252" y="25978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4CA1B617-25F1-4FD6-86CC-D719BF326F59}"/>
                </a:ext>
              </a:extLst>
            </p:cNvPr>
            <p:cNvCxnSpPr/>
            <p:nvPr/>
          </p:nvCxnSpPr>
          <p:spPr>
            <a:xfrm>
              <a:off x="808429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AA63F602-7FAB-4409-B41A-DAD2DD631E5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98695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0B35D401-29F1-4F02-9054-C788EF56636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79226" y="228512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D177F89E-9531-4B9A-9E9F-551FA87A09E9}"/>
                </a:ext>
              </a:extLst>
            </p:cNvPr>
            <p:cNvCxnSpPr/>
            <p:nvPr/>
          </p:nvCxnSpPr>
          <p:spPr>
            <a:xfrm>
              <a:off x="1169491" y="244146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377FAC4C-4A33-4070-9ABD-44AB2C4D57D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98694" y="259781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DF16678B-23BA-4FC5-8745-DEC524D87B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79226" y="259780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직선 연결선 720">
              <a:extLst>
                <a:ext uri="{FF2B5EF4-FFF2-40B4-BE49-F238E27FC236}">
                  <a16:creationId xmlns:a16="http://schemas.microsoft.com/office/drawing/2014/main" id="{9EA64859-3BFA-4B2D-8CE8-E4861478BAC1}"/>
                </a:ext>
              </a:extLst>
            </p:cNvPr>
            <p:cNvCxnSpPr/>
            <p:nvPr/>
          </p:nvCxnSpPr>
          <p:spPr>
            <a:xfrm>
              <a:off x="5128135" y="278628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직선 연결선 721">
              <a:extLst>
                <a:ext uri="{FF2B5EF4-FFF2-40B4-BE49-F238E27FC236}">
                  <a16:creationId xmlns:a16="http://schemas.microsoft.com/office/drawing/2014/main" id="{9CAE98B6-1974-420F-9FF4-2E50CADC60A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8401" y="262994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직선 연결선 722">
              <a:extLst>
                <a:ext uri="{FF2B5EF4-FFF2-40B4-BE49-F238E27FC236}">
                  <a16:creationId xmlns:a16="http://schemas.microsoft.com/office/drawing/2014/main" id="{9FB6875F-37EB-4391-948F-682543EEC02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398932" y="262994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직선 연결선 723">
              <a:extLst>
                <a:ext uri="{FF2B5EF4-FFF2-40B4-BE49-F238E27FC236}">
                  <a16:creationId xmlns:a16="http://schemas.microsoft.com/office/drawing/2014/main" id="{0E688DED-486D-4051-ACD4-55646CA1DE59}"/>
                </a:ext>
              </a:extLst>
            </p:cNvPr>
            <p:cNvCxnSpPr/>
            <p:nvPr/>
          </p:nvCxnSpPr>
          <p:spPr>
            <a:xfrm>
              <a:off x="5489197" y="278628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직선 연결선 724">
              <a:extLst>
                <a:ext uri="{FF2B5EF4-FFF2-40B4-BE49-F238E27FC236}">
                  <a16:creationId xmlns:a16="http://schemas.microsoft.com/office/drawing/2014/main" id="{57B33607-9747-4EDC-95B4-26CF3BB1EF9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8400" y="294263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직선 연결선 725">
              <a:extLst>
                <a:ext uri="{FF2B5EF4-FFF2-40B4-BE49-F238E27FC236}">
                  <a16:creationId xmlns:a16="http://schemas.microsoft.com/office/drawing/2014/main" id="{51EB61B0-B5C7-4BF8-9BBE-950C30C89D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398932" y="29426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직선 연결선 714">
              <a:extLst>
                <a:ext uri="{FF2B5EF4-FFF2-40B4-BE49-F238E27FC236}">
                  <a16:creationId xmlns:a16="http://schemas.microsoft.com/office/drawing/2014/main" id="{DB84621B-EC61-41CA-B606-486CC7D99282}"/>
                </a:ext>
              </a:extLst>
            </p:cNvPr>
            <p:cNvCxnSpPr/>
            <p:nvPr/>
          </p:nvCxnSpPr>
          <p:spPr>
            <a:xfrm>
              <a:off x="4753110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직선 연결선 715">
              <a:extLst>
                <a:ext uri="{FF2B5EF4-FFF2-40B4-BE49-F238E27FC236}">
                  <a16:creationId xmlns:a16="http://schemas.microsoft.com/office/drawing/2014/main" id="{FE096C8B-3263-4A8C-89A7-3C793733AAB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43376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직선 연결선 716">
              <a:extLst>
                <a:ext uri="{FF2B5EF4-FFF2-40B4-BE49-F238E27FC236}">
                  <a16:creationId xmlns:a16="http://schemas.microsoft.com/office/drawing/2014/main" id="{C3AB7C52-1FD3-472C-9D22-7F44423128D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23907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직선 연결선 717">
              <a:extLst>
                <a:ext uri="{FF2B5EF4-FFF2-40B4-BE49-F238E27FC236}">
                  <a16:creationId xmlns:a16="http://schemas.microsoft.com/office/drawing/2014/main" id="{52E30263-E0A7-40AA-B0FB-B09B2D83FDCF}"/>
                </a:ext>
              </a:extLst>
            </p:cNvPr>
            <p:cNvCxnSpPr/>
            <p:nvPr/>
          </p:nvCxnSpPr>
          <p:spPr>
            <a:xfrm>
              <a:off x="5114172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직선 연결선 718">
              <a:extLst>
                <a:ext uri="{FF2B5EF4-FFF2-40B4-BE49-F238E27FC236}">
                  <a16:creationId xmlns:a16="http://schemas.microsoft.com/office/drawing/2014/main" id="{5C3C01E5-1924-4F8F-B2DF-963A2ACB00D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43375" y="294263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직선 연결선 719">
              <a:extLst>
                <a:ext uri="{FF2B5EF4-FFF2-40B4-BE49-F238E27FC236}">
                  <a16:creationId xmlns:a16="http://schemas.microsoft.com/office/drawing/2014/main" id="{CD73A45A-4024-4154-9281-B664601E935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23907" y="294263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직선 연결선 708">
              <a:extLst>
                <a:ext uri="{FF2B5EF4-FFF2-40B4-BE49-F238E27FC236}">
                  <a16:creationId xmlns:a16="http://schemas.microsoft.com/office/drawing/2014/main" id="{816BFB8C-BA72-4FCD-967F-61351DDB3D09}"/>
                </a:ext>
              </a:extLst>
            </p:cNvPr>
            <p:cNvCxnSpPr/>
            <p:nvPr/>
          </p:nvCxnSpPr>
          <p:spPr>
            <a:xfrm>
              <a:off x="4378085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직선 연결선 709">
              <a:extLst>
                <a:ext uri="{FF2B5EF4-FFF2-40B4-BE49-F238E27FC236}">
                  <a16:creationId xmlns:a16="http://schemas.microsoft.com/office/drawing/2014/main" id="{F50F60E5-29C5-46BE-9EFF-ED900A4A752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8351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직선 연결선 710">
              <a:extLst>
                <a:ext uri="{FF2B5EF4-FFF2-40B4-BE49-F238E27FC236}">
                  <a16:creationId xmlns:a16="http://schemas.microsoft.com/office/drawing/2014/main" id="{4474C882-607A-452E-80EF-08AC5A393DA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48882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직선 연결선 711">
              <a:extLst>
                <a:ext uri="{FF2B5EF4-FFF2-40B4-BE49-F238E27FC236}">
                  <a16:creationId xmlns:a16="http://schemas.microsoft.com/office/drawing/2014/main" id="{815834C1-1F7F-471E-8616-7ECC738DD46B}"/>
                </a:ext>
              </a:extLst>
            </p:cNvPr>
            <p:cNvCxnSpPr/>
            <p:nvPr/>
          </p:nvCxnSpPr>
          <p:spPr>
            <a:xfrm>
              <a:off x="4739147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직선 연결선 712">
              <a:extLst>
                <a:ext uri="{FF2B5EF4-FFF2-40B4-BE49-F238E27FC236}">
                  <a16:creationId xmlns:a16="http://schemas.microsoft.com/office/drawing/2014/main" id="{1D0E6B29-124E-46AC-ACE7-1F1CB25EB88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8350" y="294263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직선 연결선 713">
              <a:extLst>
                <a:ext uri="{FF2B5EF4-FFF2-40B4-BE49-F238E27FC236}">
                  <a16:creationId xmlns:a16="http://schemas.microsoft.com/office/drawing/2014/main" id="{022766D1-8747-4860-9D93-84ABF8B24F3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48882" y="294263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직선 연결선 702">
              <a:extLst>
                <a:ext uri="{FF2B5EF4-FFF2-40B4-BE49-F238E27FC236}">
                  <a16:creationId xmlns:a16="http://schemas.microsoft.com/office/drawing/2014/main" id="{B5C09E30-A575-4CA7-BB6A-AF78F4B05A30}"/>
                </a:ext>
              </a:extLst>
            </p:cNvPr>
            <p:cNvCxnSpPr/>
            <p:nvPr/>
          </p:nvCxnSpPr>
          <p:spPr>
            <a:xfrm>
              <a:off x="4003061" y="27862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직선 연결선 703">
              <a:extLst>
                <a:ext uri="{FF2B5EF4-FFF2-40B4-BE49-F238E27FC236}">
                  <a16:creationId xmlns:a16="http://schemas.microsoft.com/office/drawing/2014/main" id="{C93D7E35-EE1E-4DBD-B954-C413DCFBF6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93327" y="26299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직선 연결선 704">
              <a:extLst>
                <a:ext uri="{FF2B5EF4-FFF2-40B4-BE49-F238E27FC236}">
                  <a16:creationId xmlns:a16="http://schemas.microsoft.com/office/drawing/2014/main" id="{2CD9499F-3D35-4A97-B621-F0CD5A1CF4B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73858" y="26299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직선 연결선 705">
              <a:extLst>
                <a:ext uri="{FF2B5EF4-FFF2-40B4-BE49-F238E27FC236}">
                  <a16:creationId xmlns:a16="http://schemas.microsoft.com/office/drawing/2014/main" id="{2ADB01DB-AEB8-4C8A-B4A7-7954338BABF7}"/>
                </a:ext>
              </a:extLst>
            </p:cNvPr>
            <p:cNvCxnSpPr/>
            <p:nvPr/>
          </p:nvCxnSpPr>
          <p:spPr>
            <a:xfrm>
              <a:off x="4364123" y="27862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직선 연결선 706">
              <a:extLst>
                <a:ext uri="{FF2B5EF4-FFF2-40B4-BE49-F238E27FC236}">
                  <a16:creationId xmlns:a16="http://schemas.microsoft.com/office/drawing/2014/main" id="{3DF0AAD8-5DB0-430D-8FA4-3504CD4303D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93326" y="29426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직선 연결선 707">
              <a:extLst>
                <a:ext uri="{FF2B5EF4-FFF2-40B4-BE49-F238E27FC236}">
                  <a16:creationId xmlns:a16="http://schemas.microsoft.com/office/drawing/2014/main" id="{83DB4B02-E659-42D7-BB12-B350049633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73858" y="294263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직선 연결선 696">
              <a:extLst>
                <a:ext uri="{FF2B5EF4-FFF2-40B4-BE49-F238E27FC236}">
                  <a16:creationId xmlns:a16="http://schemas.microsoft.com/office/drawing/2014/main" id="{31B40A16-EDCA-40F0-ADBC-CEB83E0BB520}"/>
                </a:ext>
              </a:extLst>
            </p:cNvPr>
            <p:cNvCxnSpPr/>
            <p:nvPr/>
          </p:nvCxnSpPr>
          <p:spPr>
            <a:xfrm>
              <a:off x="3628036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직선 연결선 697">
              <a:extLst>
                <a:ext uri="{FF2B5EF4-FFF2-40B4-BE49-F238E27FC236}">
                  <a16:creationId xmlns:a16="http://schemas.microsoft.com/office/drawing/2014/main" id="{D92D69A0-BD82-48E8-9ADD-68A4CD5DA07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8302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직선 연결선 698">
              <a:extLst>
                <a:ext uri="{FF2B5EF4-FFF2-40B4-BE49-F238E27FC236}">
                  <a16:creationId xmlns:a16="http://schemas.microsoft.com/office/drawing/2014/main" id="{21077F81-82D4-4C89-8241-54C50948AC7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898833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직선 연결선 699">
              <a:extLst>
                <a:ext uri="{FF2B5EF4-FFF2-40B4-BE49-F238E27FC236}">
                  <a16:creationId xmlns:a16="http://schemas.microsoft.com/office/drawing/2014/main" id="{28EC9193-A10C-4642-8EA9-9DB7708CBD30}"/>
                </a:ext>
              </a:extLst>
            </p:cNvPr>
            <p:cNvCxnSpPr/>
            <p:nvPr/>
          </p:nvCxnSpPr>
          <p:spPr>
            <a:xfrm>
              <a:off x="3989098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직선 연결선 700">
              <a:extLst>
                <a:ext uri="{FF2B5EF4-FFF2-40B4-BE49-F238E27FC236}">
                  <a16:creationId xmlns:a16="http://schemas.microsoft.com/office/drawing/2014/main" id="{16CABD60-B4AB-43F5-8E8C-DEA7C7A5DC8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8301" y="29426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직선 연결선 701">
              <a:extLst>
                <a:ext uri="{FF2B5EF4-FFF2-40B4-BE49-F238E27FC236}">
                  <a16:creationId xmlns:a16="http://schemas.microsoft.com/office/drawing/2014/main" id="{6E170FC0-3666-49D7-A8A9-D6E5CB1E2E0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98833" y="29426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직선 연결선 690">
              <a:extLst>
                <a:ext uri="{FF2B5EF4-FFF2-40B4-BE49-F238E27FC236}">
                  <a16:creationId xmlns:a16="http://schemas.microsoft.com/office/drawing/2014/main" id="{B84AE7EE-A225-4E59-9C61-16E78E28B423}"/>
                </a:ext>
              </a:extLst>
            </p:cNvPr>
            <p:cNvCxnSpPr/>
            <p:nvPr/>
          </p:nvCxnSpPr>
          <p:spPr>
            <a:xfrm>
              <a:off x="3253010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직선 연결선 691">
              <a:extLst>
                <a:ext uri="{FF2B5EF4-FFF2-40B4-BE49-F238E27FC236}">
                  <a16:creationId xmlns:a16="http://schemas.microsoft.com/office/drawing/2014/main" id="{44A46FD6-7A92-4205-B9CA-525664CC94A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43276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직선 연결선 692">
              <a:extLst>
                <a:ext uri="{FF2B5EF4-FFF2-40B4-BE49-F238E27FC236}">
                  <a16:creationId xmlns:a16="http://schemas.microsoft.com/office/drawing/2014/main" id="{1BC1DF3F-8209-4600-A351-FE157167B2A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23807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직선 연결선 693">
              <a:extLst>
                <a:ext uri="{FF2B5EF4-FFF2-40B4-BE49-F238E27FC236}">
                  <a16:creationId xmlns:a16="http://schemas.microsoft.com/office/drawing/2014/main" id="{000A3C7D-7493-4D67-93ED-B81A850423E7}"/>
                </a:ext>
              </a:extLst>
            </p:cNvPr>
            <p:cNvCxnSpPr/>
            <p:nvPr/>
          </p:nvCxnSpPr>
          <p:spPr>
            <a:xfrm>
              <a:off x="3614072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직선 연결선 694">
              <a:extLst>
                <a:ext uri="{FF2B5EF4-FFF2-40B4-BE49-F238E27FC236}">
                  <a16:creationId xmlns:a16="http://schemas.microsoft.com/office/drawing/2014/main" id="{C1E40707-567C-4988-B367-8210D5F79D6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43275" y="29426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직선 연결선 695">
              <a:extLst>
                <a:ext uri="{FF2B5EF4-FFF2-40B4-BE49-F238E27FC236}">
                  <a16:creationId xmlns:a16="http://schemas.microsoft.com/office/drawing/2014/main" id="{98EAA792-2305-4744-A205-55F6F7B56AF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23807" y="29426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직선 연결선 678">
              <a:extLst>
                <a:ext uri="{FF2B5EF4-FFF2-40B4-BE49-F238E27FC236}">
                  <a16:creationId xmlns:a16="http://schemas.microsoft.com/office/drawing/2014/main" id="{E11E3296-0AE4-4B6C-A819-9F0829CD8A2E}"/>
                </a:ext>
              </a:extLst>
            </p:cNvPr>
            <p:cNvCxnSpPr/>
            <p:nvPr/>
          </p:nvCxnSpPr>
          <p:spPr>
            <a:xfrm>
              <a:off x="2869823" y="278628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직선 연결선 679">
              <a:extLst>
                <a:ext uri="{FF2B5EF4-FFF2-40B4-BE49-F238E27FC236}">
                  <a16:creationId xmlns:a16="http://schemas.microsoft.com/office/drawing/2014/main" id="{0F3587BA-89FF-4390-9244-F90E3E37A34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60089" y="262994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직선 연결선 680">
              <a:extLst>
                <a:ext uri="{FF2B5EF4-FFF2-40B4-BE49-F238E27FC236}">
                  <a16:creationId xmlns:a16="http://schemas.microsoft.com/office/drawing/2014/main" id="{EE230E79-D5AB-45CF-BF29-42E460A938E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40620" y="262994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직선 연결선 681">
              <a:extLst>
                <a:ext uri="{FF2B5EF4-FFF2-40B4-BE49-F238E27FC236}">
                  <a16:creationId xmlns:a16="http://schemas.microsoft.com/office/drawing/2014/main" id="{926ACD48-88A4-4B54-A5E6-BA4A1ED84215}"/>
                </a:ext>
              </a:extLst>
            </p:cNvPr>
            <p:cNvCxnSpPr/>
            <p:nvPr/>
          </p:nvCxnSpPr>
          <p:spPr>
            <a:xfrm>
              <a:off x="3230885" y="278628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직선 연결선 682">
              <a:extLst>
                <a:ext uri="{FF2B5EF4-FFF2-40B4-BE49-F238E27FC236}">
                  <a16:creationId xmlns:a16="http://schemas.microsoft.com/office/drawing/2014/main" id="{EB6289E7-E94C-402C-90FA-E39DFCDFF1A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60088" y="294263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직선 연결선 683">
              <a:extLst>
                <a:ext uri="{FF2B5EF4-FFF2-40B4-BE49-F238E27FC236}">
                  <a16:creationId xmlns:a16="http://schemas.microsoft.com/office/drawing/2014/main" id="{046B156F-EF4B-43B9-B771-099701D32C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0620" y="294263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직선 연결선 672">
              <a:extLst>
                <a:ext uri="{FF2B5EF4-FFF2-40B4-BE49-F238E27FC236}">
                  <a16:creationId xmlns:a16="http://schemas.microsoft.com/office/drawing/2014/main" id="{EFD14373-129D-48F7-BD0A-74A54B1D783D}"/>
                </a:ext>
              </a:extLst>
            </p:cNvPr>
            <p:cNvCxnSpPr/>
            <p:nvPr/>
          </p:nvCxnSpPr>
          <p:spPr>
            <a:xfrm>
              <a:off x="2494798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직선 연결선 673">
              <a:extLst>
                <a:ext uri="{FF2B5EF4-FFF2-40B4-BE49-F238E27FC236}">
                  <a16:creationId xmlns:a16="http://schemas.microsoft.com/office/drawing/2014/main" id="{771918F5-2291-4237-A106-2467A29A51C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5064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직선 연결선 674">
              <a:extLst>
                <a:ext uri="{FF2B5EF4-FFF2-40B4-BE49-F238E27FC236}">
                  <a16:creationId xmlns:a16="http://schemas.microsoft.com/office/drawing/2014/main" id="{3C3C4C05-1F45-4BEC-97F3-B09BC6DCFED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65595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직선 연결선 675">
              <a:extLst>
                <a:ext uri="{FF2B5EF4-FFF2-40B4-BE49-F238E27FC236}">
                  <a16:creationId xmlns:a16="http://schemas.microsoft.com/office/drawing/2014/main" id="{15679269-DB13-40CC-B782-D6B64C71F59F}"/>
                </a:ext>
              </a:extLst>
            </p:cNvPr>
            <p:cNvCxnSpPr/>
            <p:nvPr/>
          </p:nvCxnSpPr>
          <p:spPr>
            <a:xfrm>
              <a:off x="2855860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직선 연결선 676">
              <a:extLst>
                <a:ext uri="{FF2B5EF4-FFF2-40B4-BE49-F238E27FC236}">
                  <a16:creationId xmlns:a16="http://schemas.microsoft.com/office/drawing/2014/main" id="{4537ED73-E43A-4E76-B5B1-70E523185B5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5063" y="294263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직선 연결선 677">
              <a:extLst>
                <a:ext uri="{FF2B5EF4-FFF2-40B4-BE49-F238E27FC236}">
                  <a16:creationId xmlns:a16="http://schemas.microsoft.com/office/drawing/2014/main" id="{BEA4CC55-AC11-40CF-9BC7-F09486AE2E1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65595" y="294263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직선 연결선 666">
              <a:extLst>
                <a:ext uri="{FF2B5EF4-FFF2-40B4-BE49-F238E27FC236}">
                  <a16:creationId xmlns:a16="http://schemas.microsoft.com/office/drawing/2014/main" id="{D3215D80-58B4-4C7B-97F6-855D1C378155}"/>
                </a:ext>
              </a:extLst>
            </p:cNvPr>
            <p:cNvCxnSpPr/>
            <p:nvPr/>
          </p:nvCxnSpPr>
          <p:spPr>
            <a:xfrm>
              <a:off x="2119773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직선 연결선 667">
              <a:extLst>
                <a:ext uri="{FF2B5EF4-FFF2-40B4-BE49-F238E27FC236}">
                  <a16:creationId xmlns:a16="http://schemas.microsoft.com/office/drawing/2014/main" id="{A38ECEA4-FD97-4DCF-B6BA-39EFCBAC510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10039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D53455A8-3B96-4D77-AE36-EA620355E47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0570" y="262994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직선 연결선 669">
              <a:extLst>
                <a:ext uri="{FF2B5EF4-FFF2-40B4-BE49-F238E27FC236}">
                  <a16:creationId xmlns:a16="http://schemas.microsoft.com/office/drawing/2014/main" id="{3411A4BE-0DDD-46A8-969D-6C38716A1E87}"/>
                </a:ext>
              </a:extLst>
            </p:cNvPr>
            <p:cNvCxnSpPr/>
            <p:nvPr/>
          </p:nvCxnSpPr>
          <p:spPr>
            <a:xfrm>
              <a:off x="2480835" y="27862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직선 연결선 670">
              <a:extLst>
                <a:ext uri="{FF2B5EF4-FFF2-40B4-BE49-F238E27FC236}">
                  <a16:creationId xmlns:a16="http://schemas.microsoft.com/office/drawing/2014/main" id="{4A3E5A47-41F6-4BC9-987A-526EE87BAF9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10038" y="294263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직선 연결선 671">
              <a:extLst>
                <a:ext uri="{FF2B5EF4-FFF2-40B4-BE49-F238E27FC236}">
                  <a16:creationId xmlns:a16="http://schemas.microsoft.com/office/drawing/2014/main" id="{D3A86426-F64F-4F4E-ABE2-A8340D700F8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0570" y="294263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8DAEDD2C-4CBC-4472-99DB-1A7388099C13}"/>
                </a:ext>
              </a:extLst>
            </p:cNvPr>
            <p:cNvCxnSpPr/>
            <p:nvPr/>
          </p:nvCxnSpPr>
          <p:spPr>
            <a:xfrm>
              <a:off x="1744749" y="27862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1261306A-6F23-4180-A91D-AA0FBFBC6C3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5015" y="26299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230628EC-5F16-4B1D-88A6-A20B1AB3907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15546" y="26299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직선 연결선 663">
              <a:extLst>
                <a:ext uri="{FF2B5EF4-FFF2-40B4-BE49-F238E27FC236}">
                  <a16:creationId xmlns:a16="http://schemas.microsoft.com/office/drawing/2014/main" id="{49AC61EA-7769-449B-9DDE-F32B5F874707}"/>
                </a:ext>
              </a:extLst>
            </p:cNvPr>
            <p:cNvCxnSpPr/>
            <p:nvPr/>
          </p:nvCxnSpPr>
          <p:spPr>
            <a:xfrm>
              <a:off x="2105811" y="27862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직선 연결선 664">
              <a:extLst>
                <a:ext uri="{FF2B5EF4-FFF2-40B4-BE49-F238E27FC236}">
                  <a16:creationId xmlns:a16="http://schemas.microsoft.com/office/drawing/2014/main" id="{AB4E4251-BFD2-4790-9939-EDDA7D6B6AC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5014" y="29426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직선 연결선 665">
              <a:extLst>
                <a:ext uri="{FF2B5EF4-FFF2-40B4-BE49-F238E27FC236}">
                  <a16:creationId xmlns:a16="http://schemas.microsoft.com/office/drawing/2014/main" id="{EE88A413-A671-4A2F-B37F-324119A1C56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15546" y="294263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4623EA60-5931-47A0-936A-8D664F7A27DA}"/>
                </a:ext>
              </a:extLst>
            </p:cNvPr>
            <p:cNvCxnSpPr/>
            <p:nvPr/>
          </p:nvCxnSpPr>
          <p:spPr>
            <a:xfrm>
              <a:off x="1369724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 655">
              <a:extLst>
                <a:ext uri="{FF2B5EF4-FFF2-40B4-BE49-F238E27FC236}">
                  <a16:creationId xmlns:a16="http://schemas.microsoft.com/office/drawing/2014/main" id="{EB5904E6-B09E-4E7D-859C-D0D8D4E3B3F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9990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513804D2-C272-4ACB-BC3D-F95F92621D9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0521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직선 연결선 657">
              <a:extLst>
                <a:ext uri="{FF2B5EF4-FFF2-40B4-BE49-F238E27FC236}">
                  <a16:creationId xmlns:a16="http://schemas.microsoft.com/office/drawing/2014/main" id="{AE42987F-2C36-47C6-9FED-7888BFB39E0A}"/>
                </a:ext>
              </a:extLst>
            </p:cNvPr>
            <p:cNvCxnSpPr/>
            <p:nvPr/>
          </p:nvCxnSpPr>
          <p:spPr>
            <a:xfrm>
              <a:off x="1730786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4C9B5E53-5438-4E34-A3CB-1CAD5496C4D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9989" y="29426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직선 연결선 659">
              <a:extLst>
                <a:ext uri="{FF2B5EF4-FFF2-40B4-BE49-F238E27FC236}">
                  <a16:creationId xmlns:a16="http://schemas.microsoft.com/office/drawing/2014/main" id="{DD136F39-1BA2-47EB-BA06-3B851C26FAE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0521" y="29426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558D47CD-9E6D-4A54-A4BB-A4B13665714F}"/>
                </a:ext>
              </a:extLst>
            </p:cNvPr>
            <p:cNvCxnSpPr/>
            <p:nvPr/>
          </p:nvCxnSpPr>
          <p:spPr>
            <a:xfrm>
              <a:off x="994698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직선 연결선 649">
              <a:extLst>
                <a:ext uri="{FF2B5EF4-FFF2-40B4-BE49-F238E27FC236}">
                  <a16:creationId xmlns:a16="http://schemas.microsoft.com/office/drawing/2014/main" id="{1E4111E0-1D51-4071-A7FE-E04468BE59E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4964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직선 연결선 650">
              <a:extLst>
                <a:ext uri="{FF2B5EF4-FFF2-40B4-BE49-F238E27FC236}">
                  <a16:creationId xmlns:a16="http://schemas.microsoft.com/office/drawing/2014/main" id="{E03EE8AB-8DDF-4A7E-BCB6-6E8BB5928A3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65495" y="26299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직선 연결선 651">
              <a:extLst>
                <a:ext uri="{FF2B5EF4-FFF2-40B4-BE49-F238E27FC236}">
                  <a16:creationId xmlns:a16="http://schemas.microsoft.com/office/drawing/2014/main" id="{04C86E57-0F32-44F3-8194-2964E35613E2}"/>
                </a:ext>
              </a:extLst>
            </p:cNvPr>
            <p:cNvCxnSpPr/>
            <p:nvPr/>
          </p:nvCxnSpPr>
          <p:spPr>
            <a:xfrm>
              <a:off x="1355760" y="27862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045B291E-21BA-43C3-AADE-7ED40A8E27F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4963" y="294263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40B7D2F8-4D48-45BB-AD07-00246F99A63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65495" y="294263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직선 연결선 634">
              <a:extLst>
                <a:ext uri="{FF2B5EF4-FFF2-40B4-BE49-F238E27FC236}">
                  <a16:creationId xmlns:a16="http://schemas.microsoft.com/office/drawing/2014/main" id="{B8B220CE-6B13-45A3-B3FD-CE2F8E0DEF8F}"/>
                </a:ext>
              </a:extLst>
            </p:cNvPr>
            <p:cNvCxnSpPr/>
            <p:nvPr/>
          </p:nvCxnSpPr>
          <p:spPr>
            <a:xfrm>
              <a:off x="4941866" y="31296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연결선 635">
              <a:extLst>
                <a:ext uri="{FF2B5EF4-FFF2-40B4-BE49-F238E27FC236}">
                  <a16:creationId xmlns:a16="http://schemas.microsoft.com/office/drawing/2014/main" id="{874A83F4-00E8-4E70-8847-5A528466A60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32132" y="29733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직선 연결선 636">
              <a:extLst>
                <a:ext uri="{FF2B5EF4-FFF2-40B4-BE49-F238E27FC236}">
                  <a16:creationId xmlns:a16="http://schemas.microsoft.com/office/drawing/2014/main" id="{263E59C7-DE92-4EE5-8727-BB0A932B0FD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2663" y="29733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직선 연결선 637">
              <a:extLst>
                <a:ext uri="{FF2B5EF4-FFF2-40B4-BE49-F238E27FC236}">
                  <a16:creationId xmlns:a16="http://schemas.microsoft.com/office/drawing/2014/main" id="{9ADD12E8-E567-4A4C-83D4-2B718BF1A4E4}"/>
                </a:ext>
              </a:extLst>
            </p:cNvPr>
            <p:cNvCxnSpPr/>
            <p:nvPr/>
          </p:nvCxnSpPr>
          <p:spPr>
            <a:xfrm>
              <a:off x="5302928" y="31296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직선 연결선 638">
              <a:extLst>
                <a:ext uri="{FF2B5EF4-FFF2-40B4-BE49-F238E27FC236}">
                  <a16:creationId xmlns:a16="http://schemas.microsoft.com/office/drawing/2014/main" id="{D5785B6C-1F95-4F11-9F78-23835DC7B13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32131" y="32860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직선 연결선 639">
              <a:extLst>
                <a:ext uri="{FF2B5EF4-FFF2-40B4-BE49-F238E27FC236}">
                  <a16:creationId xmlns:a16="http://schemas.microsoft.com/office/drawing/2014/main" id="{ADF822F5-EB3D-44FD-AE2E-F2499D96FA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2663" y="32860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직선 연결선 628">
              <a:extLst>
                <a:ext uri="{FF2B5EF4-FFF2-40B4-BE49-F238E27FC236}">
                  <a16:creationId xmlns:a16="http://schemas.microsoft.com/office/drawing/2014/main" id="{01151DD5-F7A5-4F09-B4DB-080EE5B2FE77}"/>
                </a:ext>
              </a:extLst>
            </p:cNvPr>
            <p:cNvCxnSpPr/>
            <p:nvPr/>
          </p:nvCxnSpPr>
          <p:spPr>
            <a:xfrm>
              <a:off x="4566841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직선 연결선 629">
              <a:extLst>
                <a:ext uri="{FF2B5EF4-FFF2-40B4-BE49-F238E27FC236}">
                  <a16:creationId xmlns:a16="http://schemas.microsoft.com/office/drawing/2014/main" id="{B15BD737-DB1C-4BE4-ABA3-1867150B03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57107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직선 연결선 630">
              <a:extLst>
                <a:ext uri="{FF2B5EF4-FFF2-40B4-BE49-F238E27FC236}">
                  <a16:creationId xmlns:a16="http://schemas.microsoft.com/office/drawing/2014/main" id="{1122BDA8-DF78-4A7D-BFA7-B35E328BF25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37638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 631">
              <a:extLst>
                <a:ext uri="{FF2B5EF4-FFF2-40B4-BE49-F238E27FC236}">
                  <a16:creationId xmlns:a16="http://schemas.microsoft.com/office/drawing/2014/main" id="{BA9A7397-CAED-400E-A8E2-FAA3E0F22E1D}"/>
                </a:ext>
              </a:extLst>
            </p:cNvPr>
            <p:cNvCxnSpPr/>
            <p:nvPr/>
          </p:nvCxnSpPr>
          <p:spPr>
            <a:xfrm>
              <a:off x="4927903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FE23E046-A5F8-4A73-8A98-772FDAE3AE8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57106" y="32860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직선 연결선 633">
              <a:extLst>
                <a:ext uri="{FF2B5EF4-FFF2-40B4-BE49-F238E27FC236}">
                  <a16:creationId xmlns:a16="http://schemas.microsoft.com/office/drawing/2014/main" id="{8EA9D4A7-DFFC-4A9B-AD3B-3E780F79CA1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37638" y="32860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 622">
              <a:extLst>
                <a:ext uri="{FF2B5EF4-FFF2-40B4-BE49-F238E27FC236}">
                  <a16:creationId xmlns:a16="http://schemas.microsoft.com/office/drawing/2014/main" id="{E498A213-922E-4BC9-B3F9-3189A0F458BB}"/>
                </a:ext>
              </a:extLst>
            </p:cNvPr>
            <p:cNvCxnSpPr/>
            <p:nvPr/>
          </p:nvCxnSpPr>
          <p:spPr>
            <a:xfrm>
              <a:off x="4191816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D50ABF68-B02D-4916-9042-EA7550D2DA8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82082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직선 연결선 624">
              <a:extLst>
                <a:ext uri="{FF2B5EF4-FFF2-40B4-BE49-F238E27FC236}">
                  <a16:creationId xmlns:a16="http://schemas.microsoft.com/office/drawing/2014/main" id="{75793A52-62FF-48E2-9218-796C4E65FB7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2613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연결선 625">
              <a:extLst>
                <a:ext uri="{FF2B5EF4-FFF2-40B4-BE49-F238E27FC236}">
                  <a16:creationId xmlns:a16="http://schemas.microsoft.com/office/drawing/2014/main" id="{8B641A0D-2629-43A6-BF0C-9E184218F545}"/>
                </a:ext>
              </a:extLst>
            </p:cNvPr>
            <p:cNvCxnSpPr/>
            <p:nvPr/>
          </p:nvCxnSpPr>
          <p:spPr>
            <a:xfrm>
              <a:off x="4552878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직선 연결선 626">
              <a:extLst>
                <a:ext uri="{FF2B5EF4-FFF2-40B4-BE49-F238E27FC236}">
                  <a16:creationId xmlns:a16="http://schemas.microsoft.com/office/drawing/2014/main" id="{3DF3CB6C-EF79-46E5-B71B-DF7DD403C36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82081" y="32860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직선 연결선 627">
              <a:extLst>
                <a:ext uri="{FF2B5EF4-FFF2-40B4-BE49-F238E27FC236}">
                  <a16:creationId xmlns:a16="http://schemas.microsoft.com/office/drawing/2014/main" id="{E6DD8B96-6C23-4AB0-A272-059F9A75587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2613" y="32860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직선 연결선 616">
              <a:extLst>
                <a:ext uri="{FF2B5EF4-FFF2-40B4-BE49-F238E27FC236}">
                  <a16:creationId xmlns:a16="http://schemas.microsoft.com/office/drawing/2014/main" id="{39EE9D14-9E84-4389-9A41-53A7E8DF754E}"/>
                </a:ext>
              </a:extLst>
            </p:cNvPr>
            <p:cNvCxnSpPr/>
            <p:nvPr/>
          </p:nvCxnSpPr>
          <p:spPr>
            <a:xfrm>
              <a:off x="3816792" y="31296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직선 연결선 617">
              <a:extLst>
                <a:ext uri="{FF2B5EF4-FFF2-40B4-BE49-F238E27FC236}">
                  <a16:creationId xmlns:a16="http://schemas.microsoft.com/office/drawing/2014/main" id="{ABD6D314-6D2B-4B81-969A-13D00361799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907058" y="29733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연결선 618">
              <a:extLst>
                <a:ext uri="{FF2B5EF4-FFF2-40B4-BE49-F238E27FC236}">
                  <a16:creationId xmlns:a16="http://schemas.microsoft.com/office/drawing/2014/main" id="{07A3FF00-E184-4CEC-872F-D48CF8D0085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87589" y="29733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연결선 619">
              <a:extLst>
                <a:ext uri="{FF2B5EF4-FFF2-40B4-BE49-F238E27FC236}">
                  <a16:creationId xmlns:a16="http://schemas.microsoft.com/office/drawing/2014/main" id="{9AA4A885-E34C-4F2C-929D-75CBA468628B}"/>
                </a:ext>
              </a:extLst>
            </p:cNvPr>
            <p:cNvCxnSpPr/>
            <p:nvPr/>
          </p:nvCxnSpPr>
          <p:spPr>
            <a:xfrm>
              <a:off x="4177854" y="31296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연결선 620">
              <a:extLst>
                <a:ext uri="{FF2B5EF4-FFF2-40B4-BE49-F238E27FC236}">
                  <a16:creationId xmlns:a16="http://schemas.microsoft.com/office/drawing/2014/main" id="{5199BBB7-ABFA-4BC5-857E-6CEE97027AA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07057" y="32860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직선 연결선 621">
              <a:extLst>
                <a:ext uri="{FF2B5EF4-FFF2-40B4-BE49-F238E27FC236}">
                  <a16:creationId xmlns:a16="http://schemas.microsoft.com/office/drawing/2014/main" id="{B0B81599-1747-4F84-B143-76D380FB222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7589" y="32860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직선 연결선 610">
              <a:extLst>
                <a:ext uri="{FF2B5EF4-FFF2-40B4-BE49-F238E27FC236}">
                  <a16:creationId xmlns:a16="http://schemas.microsoft.com/office/drawing/2014/main" id="{DA2E11C3-954D-4C64-99C0-1CCDFDE48FAA}"/>
                </a:ext>
              </a:extLst>
            </p:cNvPr>
            <p:cNvCxnSpPr/>
            <p:nvPr/>
          </p:nvCxnSpPr>
          <p:spPr>
            <a:xfrm>
              <a:off x="3441767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B15EABE5-613C-4576-9ED1-2C7014AFAA3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2033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직선 연결선 612">
              <a:extLst>
                <a:ext uri="{FF2B5EF4-FFF2-40B4-BE49-F238E27FC236}">
                  <a16:creationId xmlns:a16="http://schemas.microsoft.com/office/drawing/2014/main" id="{2E9C1015-88CE-428E-8EC2-003228A11A9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2564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직선 연결선 613">
              <a:extLst>
                <a:ext uri="{FF2B5EF4-FFF2-40B4-BE49-F238E27FC236}">
                  <a16:creationId xmlns:a16="http://schemas.microsoft.com/office/drawing/2014/main" id="{AEE649B3-8F9B-4385-A3D8-A87BFF1640BF}"/>
                </a:ext>
              </a:extLst>
            </p:cNvPr>
            <p:cNvCxnSpPr/>
            <p:nvPr/>
          </p:nvCxnSpPr>
          <p:spPr>
            <a:xfrm>
              <a:off x="3802829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직선 연결선 614">
              <a:extLst>
                <a:ext uri="{FF2B5EF4-FFF2-40B4-BE49-F238E27FC236}">
                  <a16:creationId xmlns:a16="http://schemas.microsoft.com/office/drawing/2014/main" id="{22391C9A-3494-43A6-A760-FC6D945E329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32032" y="32860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직선 연결선 615">
              <a:extLst>
                <a:ext uri="{FF2B5EF4-FFF2-40B4-BE49-F238E27FC236}">
                  <a16:creationId xmlns:a16="http://schemas.microsoft.com/office/drawing/2014/main" id="{E873DD4A-1960-45D8-B6AB-2F186AF720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2564" y="32860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2DD12190-68CD-493B-AA9E-2CED4DEC9096}"/>
                </a:ext>
              </a:extLst>
            </p:cNvPr>
            <p:cNvCxnSpPr/>
            <p:nvPr/>
          </p:nvCxnSpPr>
          <p:spPr>
            <a:xfrm>
              <a:off x="3066741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직선 연결선 605">
              <a:extLst>
                <a:ext uri="{FF2B5EF4-FFF2-40B4-BE49-F238E27FC236}">
                  <a16:creationId xmlns:a16="http://schemas.microsoft.com/office/drawing/2014/main" id="{EF69A149-781C-4355-964E-21652AF72C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57007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직선 연결선 606">
              <a:extLst>
                <a:ext uri="{FF2B5EF4-FFF2-40B4-BE49-F238E27FC236}">
                  <a16:creationId xmlns:a16="http://schemas.microsoft.com/office/drawing/2014/main" id="{17E03041-5513-4DCE-AD04-E1D27F90CCD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538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C7D2AB20-9786-441E-A764-9F063E953160}"/>
                </a:ext>
              </a:extLst>
            </p:cNvPr>
            <p:cNvCxnSpPr/>
            <p:nvPr/>
          </p:nvCxnSpPr>
          <p:spPr>
            <a:xfrm>
              <a:off x="3427803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연결선 608">
              <a:extLst>
                <a:ext uri="{FF2B5EF4-FFF2-40B4-BE49-F238E27FC236}">
                  <a16:creationId xmlns:a16="http://schemas.microsoft.com/office/drawing/2014/main" id="{EF14721A-A425-4326-982E-56A20B5B040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57006" y="32860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직선 연결선 609">
              <a:extLst>
                <a:ext uri="{FF2B5EF4-FFF2-40B4-BE49-F238E27FC236}">
                  <a16:creationId xmlns:a16="http://schemas.microsoft.com/office/drawing/2014/main" id="{8BB07BAF-086B-4F83-B173-5139F97FC8B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37538" y="32860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 592">
              <a:extLst>
                <a:ext uri="{FF2B5EF4-FFF2-40B4-BE49-F238E27FC236}">
                  <a16:creationId xmlns:a16="http://schemas.microsoft.com/office/drawing/2014/main" id="{CB990723-3AE8-4007-BE71-B199B7CE7D71}"/>
                </a:ext>
              </a:extLst>
            </p:cNvPr>
            <p:cNvCxnSpPr/>
            <p:nvPr/>
          </p:nvCxnSpPr>
          <p:spPr>
            <a:xfrm>
              <a:off x="2683554" y="31296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BFD3CE5B-6106-4ECD-B1E8-55BE66E3A90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73820" y="29733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343C54B1-76CE-43F0-AC54-677FB205A67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54351" y="29733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직선 연결선 595">
              <a:extLst>
                <a:ext uri="{FF2B5EF4-FFF2-40B4-BE49-F238E27FC236}">
                  <a16:creationId xmlns:a16="http://schemas.microsoft.com/office/drawing/2014/main" id="{9F941DED-8870-430F-9B1D-00D508EC7426}"/>
                </a:ext>
              </a:extLst>
            </p:cNvPr>
            <p:cNvCxnSpPr/>
            <p:nvPr/>
          </p:nvCxnSpPr>
          <p:spPr>
            <a:xfrm>
              <a:off x="3044616" y="31296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직선 연결선 596">
              <a:extLst>
                <a:ext uri="{FF2B5EF4-FFF2-40B4-BE49-F238E27FC236}">
                  <a16:creationId xmlns:a16="http://schemas.microsoft.com/office/drawing/2014/main" id="{2E86159E-9F33-4786-AE25-1399573B3E4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73819" y="32860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0383604F-DE1F-498A-9682-A9AC61F3B0E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54351" y="32860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 586">
              <a:extLst>
                <a:ext uri="{FF2B5EF4-FFF2-40B4-BE49-F238E27FC236}">
                  <a16:creationId xmlns:a16="http://schemas.microsoft.com/office/drawing/2014/main" id="{CDFD7E06-6328-4DB4-A8A5-175F6231A6E3}"/>
                </a:ext>
              </a:extLst>
            </p:cNvPr>
            <p:cNvCxnSpPr/>
            <p:nvPr/>
          </p:nvCxnSpPr>
          <p:spPr>
            <a:xfrm>
              <a:off x="2308529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직선 연결선 587">
              <a:extLst>
                <a:ext uri="{FF2B5EF4-FFF2-40B4-BE49-F238E27FC236}">
                  <a16:creationId xmlns:a16="http://schemas.microsoft.com/office/drawing/2014/main" id="{D4B586AE-BC69-479E-9ED2-A03722AE049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8795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직선 연결선 588">
              <a:extLst>
                <a:ext uri="{FF2B5EF4-FFF2-40B4-BE49-F238E27FC236}">
                  <a16:creationId xmlns:a16="http://schemas.microsoft.com/office/drawing/2014/main" id="{32A92158-C740-49A1-953A-507779ECCD6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79326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연결선 589">
              <a:extLst>
                <a:ext uri="{FF2B5EF4-FFF2-40B4-BE49-F238E27FC236}">
                  <a16:creationId xmlns:a16="http://schemas.microsoft.com/office/drawing/2014/main" id="{66B33C3E-ADC9-46C6-81D5-56A55CD0419A}"/>
                </a:ext>
              </a:extLst>
            </p:cNvPr>
            <p:cNvCxnSpPr/>
            <p:nvPr/>
          </p:nvCxnSpPr>
          <p:spPr>
            <a:xfrm>
              <a:off x="2669591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직선 연결선 590">
              <a:extLst>
                <a:ext uri="{FF2B5EF4-FFF2-40B4-BE49-F238E27FC236}">
                  <a16:creationId xmlns:a16="http://schemas.microsoft.com/office/drawing/2014/main" id="{64E2EA61-2388-4E94-8643-027B39E27FA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8794" y="32860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연결선 591">
              <a:extLst>
                <a:ext uri="{FF2B5EF4-FFF2-40B4-BE49-F238E27FC236}">
                  <a16:creationId xmlns:a16="http://schemas.microsoft.com/office/drawing/2014/main" id="{2CD43FD8-3ED1-417C-8D16-422CF0956C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79326" y="32860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직선 연결선 580">
              <a:extLst>
                <a:ext uri="{FF2B5EF4-FFF2-40B4-BE49-F238E27FC236}">
                  <a16:creationId xmlns:a16="http://schemas.microsoft.com/office/drawing/2014/main" id="{96396127-A26A-4E41-B899-48BF92C4A172}"/>
                </a:ext>
              </a:extLst>
            </p:cNvPr>
            <p:cNvCxnSpPr/>
            <p:nvPr/>
          </p:nvCxnSpPr>
          <p:spPr>
            <a:xfrm>
              <a:off x="1933504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15607E59-CCEF-48FD-B3C7-1884A55CEC7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3770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912891FA-4328-45EB-BDFA-F7FD6CD7141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04301" y="29733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9F4752CA-DA28-4A89-9C5C-9AF5C120C5E7}"/>
                </a:ext>
              </a:extLst>
            </p:cNvPr>
            <p:cNvCxnSpPr/>
            <p:nvPr/>
          </p:nvCxnSpPr>
          <p:spPr>
            <a:xfrm>
              <a:off x="2294566" y="31296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3830E141-1CC9-4581-AA16-C73C29388CB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3769" y="32860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 585">
              <a:extLst>
                <a:ext uri="{FF2B5EF4-FFF2-40B4-BE49-F238E27FC236}">
                  <a16:creationId xmlns:a16="http://schemas.microsoft.com/office/drawing/2014/main" id="{5EE2414E-5CE9-42E9-90AB-A4BF0D1F419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04301" y="32860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35775BBF-C9C7-4752-87E7-007684AC5806}"/>
                </a:ext>
              </a:extLst>
            </p:cNvPr>
            <p:cNvCxnSpPr/>
            <p:nvPr/>
          </p:nvCxnSpPr>
          <p:spPr>
            <a:xfrm>
              <a:off x="1558480" y="31296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2E264182-8B11-4D7F-872D-BAFC691EB3B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8746" y="29733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연결선 576">
              <a:extLst>
                <a:ext uri="{FF2B5EF4-FFF2-40B4-BE49-F238E27FC236}">
                  <a16:creationId xmlns:a16="http://schemas.microsoft.com/office/drawing/2014/main" id="{D2EB812A-47C0-44EC-B83A-027415C466B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29277" y="29733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직선 연결선 577">
              <a:extLst>
                <a:ext uri="{FF2B5EF4-FFF2-40B4-BE49-F238E27FC236}">
                  <a16:creationId xmlns:a16="http://schemas.microsoft.com/office/drawing/2014/main" id="{1F73F240-82CF-4496-8ED4-B4F639004B36}"/>
                </a:ext>
              </a:extLst>
            </p:cNvPr>
            <p:cNvCxnSpPr/>
            <p:nvPr/>
          </p:nvCxnSpPr>
          <p:spPr>
            <a:xfrm>
              <a:off x="1919542" y="31296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916300AE-2095-4F2C-B2FD-D135E2A5648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8745" y="32860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연결선 579">
              <a:extLst>
                <a:ext uri="{FF2B5EF4-FFF2-40B4-BE49-F238E27FC236}">
                  <a16:creationId xmlns:a16="http://schemas.microsoft.com/office/drawing/2014/main" id="{0A2BB3C4-8A7E-4C0D-98BB-3F591887B0B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29277" y="32860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17967EF8-8897-470E-885B-9AD7BBC56FB8}"/>
                </a:ext>
              </a:extLst>
            </p:cNvPr>
            <p:cNvCxnSpPr/>
            <p:nvPr/>
          </p:nvCxnSpPr>
          <p:spPr>
            <a:xfrm>
              <a:off x="1183455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0309F941-39F7-4D6C-929E-0381DBB97E6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73721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14B3ED92-4C6A-494C-9BCD-1A2746729A7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4252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연결선 571">
              <a:extLst>
                <a:ext uri="{FF2B5EF4-FFF2-40B4-BE49-F238E27FC236}">
                  <a16:creationId xmlns:a16="http://schemas.microsoft.com/office/drawing/2014/main" id="{A479EC6B-5377-460F-BA35-9E1A86EBB8CA}"/>
                </a:ext>
              </a:extLst>
            </p:cNvPr>
            <p:cNvCxnSpPr/>
            <p:nvPr/>
          </p:nvCxnSpPr>
          <p:spPr>
            <a:xfrm>
              <a:off x="1544517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직선 연결선 572">
              <a:extLst>
                <a:ext uri="{FF2B5EF4-FFF2-40B4-BE49-F238E27FC236}">
                  <a16:creationId xmlns:a16="http://schemas.microsoft.com/office/drawing/2014/main" id="{29D9F662-E034-482E-99BB-0DF649BF44D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73720" y="32860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48FD4F26-8232-4B3E-A74D-C0D7007E97C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4252" y="32860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 562">
              <a:extLst>
                <a:ext uri="{FF2B5EF4-FFF2-40B4-BE49-F238E27FC236}">
                  <a16:creationId xmlns:a16="http://schemas.microsoft.com/office/drawing/2014/main" id="{4CE72C39-6444-4D6E-9F3F-DB7160BB1BD7}"/>
                </a:ext>
              </a:extLst>
            </p:cNvPr>
            <p:cNvCxnSpPr/>
            <p:nvPr/>
          </p:nvCxnSpPr>
          <p:spPr>
            <a:xfrm>
              <a:off x="808429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FEA1C905-1A32-4A82-8BA3-9CC8282D1E6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98695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65F95B2B-9884-4E40-9650-6FDB00C7F01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79226" y="29733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0626DAE8-76A1-40FB-8120-DBD23231D1CA}"/>
                </a:ext>
              </a:extLst>
            </p:cNvPr>
            <p:cNvCxnSpPr/>
            <p:nvPr/>
          </p:nvCxnSpPr>
          <p:spPr>
            <a:xfrm>
              <a:off x="1169491" y="31296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EE77D825-6398-4448-9EF3-28569CDFBAD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98694" y="32860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23F33E49-B208-48E8-920A-F497BFD64AF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79226" y="32860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직선 연결선 895">
              <a:extLst>
                <a:ext uri="{FF2B5EF4-FFF2-40B4-BE49-F238E27FC236}">
                  <a16:creationId xmlns:a16="http://schemas.microsoft.com/office/drawing/2014/main" id="{66B92BE8-C253-4A57-A423-4BBE6D0AD426}"/>
                </a:ext>
              </a:extLst>
            </p:cNvPr>
            <p:cNvCxnSpPr/>
            <p:nvPr/>
          </p:nvCxnSpPr>
          <p:spPr>
            <a:xfrm>
              <a:off x="5128135" y="34769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직선 연결선 896">
              <a:extLst>
                <a:ext uri="{FF2B5EF4-FFF2-40B4-BE49-F238E27FC236}">
                  <a16:creationId xmlns:a16="http://schemas.microsoft.com/office/drawing/2014/main" id="{8725127E-2D16-45C1-A35F-92EFCE6C099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8401" y="3320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직선 연결선 897">
              <a:extLst>
                <a:ext uri="{FF2B5EF4-FFF2-40B4-BE49-F238E27FC236}">
                  <a16:creationId xmlns:a16="http://schemas.microsoft.com/office/drawing/2014/main" id="{B9021A4B-5793-434F-813E-36431B76753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398932" y="3320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직선 연결선 898">
              <a:extLst>
                <a:ext uri="{FF2B5EF4-FFF2-40B4-BE49-F238E27FC236}">
                  <a16:creationId xmlns:a16="http://schemas.microsoft.com/office/drawing/2014/main" id="{06C3AD95-AC42-4466-A7CA-C13373E30813}"/>
                </a:ext>
              </a:extLst>
            </p:cNvPr>
            <p:cNvCxnSpPr/>
            <p:nvPr/>
          </p:nvCxnSpPr>
          <p:spPr>
            <a:xfrm>
              <a:off x="5489197" y="34769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 899">
              <a:extLst>
                <a:ext uri="{FF2B5EF4-FFF2-40B4-BE49-F238E27FC236}">
                  <a16:creationId xmlns:a16="http://schemas.microsoft.com/office/drawing/2014/main" id="{9A0079F7-D81C-4E5A-BF98-0D176547B97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8400" y="3633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 900">
              <a:extLst>
                <a:ext uri="{FF2B5EF4-FFF2-40B4-BE49-F238E27FC236}">
                  <a16:creationId xmlns:a16="http://schemas.microsoft.com/office/drawing/2014/main" id="{FE1C271C-6DC3-4341-8027-0410A845AC7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398932" y="36333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직선 연결선 889">
              <a:extLst>
                <a:ext uri="{FF2B5EF4-FFF2-40B4-BE49-F238E27FC236}">
                  <a16:creationId xmlns:a16="http://schemas.microsoft.com/office/drawing/2014/main" id="{B6DAEF99-9714-4242-9261-CC785FDB405A}"/>
                </a:ext>
              </a:extLst>
            </p:cNvPr>
            <p:cNvCxnSpPr/>
            <p:nvPr/>
          </p:nvCxnSpPr>
          <p:spPr>
            <a:xfrm>
              <a:off x="4753110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직선 연결선 890">
              <a:extLst>
                <a:ext uri="{FF2B5EF4-FFF2-40B4-BE49-F238E27FC236}">
                  <a16:creationId xmlns:a16="http://schemas.microsoft.com/office/drawing/2014/main" id="{53560330-E669-4534-B742-040F859AFA5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43376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직선 연결선 891">
              <a:extLst>
                <a:ext uri="{FF2B5EF4-FFF2-40B4-BE49-F238E27FC236}">
                  <a16:creationId xmlns:a16="http://schemas.microsoft.com/office/drawing/2014/main" id="{7C1CCFFB-C951-4C41-AD04-FAC859D61E7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23907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 892">
              <a:extLst>
                <a:ext uri="{FF2B5EF4-FFF2-40B4-BE49-F238E27FC236}">
                  <a16:creationId xmlns:a16="http://schemas.microsoft.com/office/drawing/2014/main" id="{2FE5B530-D126-43A9-BB2F-BB8325C98D8E}"/>
                </a:ext>
              </a:extLst>
            </p:cNvPr>
            <p:cNvCxnSpPr/>
            <p:nvPr/>
          </p:nvCxnSpPr>
          <p:spPr>
            <a:xfrm>
              <a:off x="5114172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 893">
              <a:extLst>
                <a:ext uri="{FF2B5EF4-FFF2-40B4-BE49-F238E27FC236}">
                  <a16:creationId xmlns:a16="http://schemas.microsoft.com/office/drawing/2014/main" id="{7F8F9B41-0EEC-436C-9435-0AC5E137E5F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43375" y="3633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직선 연결선 894">
              <a:extLst>
                <a:ext uri="{FF2B5EF4-FFF2-40B4-BE49-F238E27FC236}">
                  <a16:creationId xmlns:a16="http://schemas.microsoft.com/office/drawing/2014/main" id="{5199BF49-A8D5-4781-B94D-CFE0ED456DA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23907" y="3633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직선 연결선 883">
              <a:extLst>
                <a:ext uri="{FF2B5EF4-FFF2-40B4-BE49-F238E27FC236}">
                  <a16:creationId xmlns:a16="http://schemas.microsoft.com/office/drawing/2014/main" id="{93A24DF8-8CF9-4E90-87FE-25A683D9A6A8}"/>
                </a:ext>
              </a:extLst>
            </p:cNvPr>
            <p:cNvCxnSpPr/>
            <p:nvPr/>
          </p:nvCxnSpPr>
          <p:spPr>
            <a:xfrm>
              <a:off x="4378085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77D4F080-D799-45A2-9676-9E9A74A0DF2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8351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 885">
              <a:extLst>
                <a:ext uri="{FF2B5EF4-FFF2-40B4-BE49-F238E27FC236}">
                  <a16:creationId xmlns:a16="http://schemas.microsoft.com/office/drawing/2014/main" id="{65E45947-296C-49DB-B344-56F76FB746F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48882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 886">
              <a:extLst>
                <a:ext uri="{FF2B5EF4-FFF2-40B4-BE49-F238E27FC236}">
                  <a16:creationId xmlns:a16="http://schemas.microsoft.com/office/drawing/2014/main" id="{C2F06606-EDD2-4197-8FAE-DB01F351AD93}"/>
                </a:ext>
              </a:extLst>
            </p:cNvPr>
            <p:cNvCxnSpPr/>
            <p:nvPr/>
          </p:nvCxnSpPr>
          <p:spPr>
            <a:xfrm>
              <a:off x="4739147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938B8C94-BC5D-4FFE-99C1-26E2C1E1A8F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8350" y="3633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직선 연결선 888">
              <a:extLst>
                <a:ext uri="{FF2B5EF4-FFF2-40B4-BE49-F238E27FC236}">
                  <a16:creationId xmlns:a16="http://schemas.microsoft.com/office/drawing/2014/main" id="{B3A9A972-A384-455C-B42F-1009D10551E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48882" y="3633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직선 연결선 877">
              <a:extLst>
                <a:ext uri="{FF2B5EF4-FFF2-40B4-BE49-F238E27FC236}">
                  <a16:creationId xmlns:a16="http://schemas.microsoft.com/office/drawing/2014/main" id="{FB535889-199E-4873-ACBF-E42D22A27094}"/>
                </a:ext>
              </a:extLst>
            </p:cNvPr>
            <p:cNvCxnSpPr/>
            <p:nvPr/>
          </p:nvCxnSpPr>
          <p:spPr>
            <a:xfrm>
              <a:off x="4003061" y="34769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직선 연결선 878">
              <a:extLst>
                <a:ext uri="{FF2B5EF4-FFF2-40B4-BE49-F238E27FC236}">
                  <a16:creationId xmlns:a16="http://schemas.microsoft.com/office/drawing/2014/main" id="{0D3E3AE5-E0F5-44F1-880C-5303D53E4D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93327" y="33206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직선 연결선 879">
              <a:extLst>
                <a:ext uri="{FF2B5EF4-FFF2-40B4-BE49-F238E27FC236}">
                  <a16:creationId xmlns:a16="http://schemas.microsoft.com/office/drawing/2014/main" id="{58A29C5B-7085-44A0-BD04-3C0683C15AE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73858" y="33206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직선 연결선 880">
              <a:extLst>
                <a:ext uri="{FF2B5EF4-FFF2-40B4-BE49-F238E27FC236}">
                  <a16:creationId xmlns:a16="http://schemas.microsoft.com/office/drawing/2014/main" id="{27289466-5D9D-4C7F-9E46-385DBA51355D}"/>
                </a:ext>
              </a:extLst>
            </p:cNvPr>
            <p:cNvCxnSpPr/>
            <p:nvPr/>
          </p:nvCxnSpPr>
          <p:spPr>
            <a:xfrm>
              <a:off x="4364123" y="34769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직선 연결선 881">
              <a:extLst>
                <a:ext uri="{FF2B5EF4-FFF2-40B4-BE49-F238E27FC236}">
                  <a16:creationId xmlns:a16="http://schemas.microsoft.com/office/drawing/2014/main" id="{EF4E9390-D1C0-4885-8EC6-4EE016EFA67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93326" y="3633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직선 연결선 882">
              <a:extLst>
                <a:ext uri="{FF2B5EF4-FFF2-40B4-BE49-F238E27FC236}">
                  <a16:creationId xmlns:a16="http://schemas.microsoft.com/office/drawing/2014/main" id="{7DD71A9F-058E-49E8-9380-E318A02A5F3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73858" y="3633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직선 연결선 871">
              <a:extLst>
                <a:ext uri="{FF2B5EF4-FFF2-40B4-BE49-F238E27FC236}">
                  <a16:creationId xmlns:a16="http://schemas.microsoft.com/office/drawing/2014/main" id="{77A00540-35AA-4609-89C2-C7DD5358AF21}"/>
                </a:ext>
              </a:extLst>
            </p:cNvPr>
            <p:cNvCxnSpPr/>
            <p:nvPr/>
          </p:nvCxnSpPr>
          <p:spPr>
            <a:xfrm>
              <a:off x="3628036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직선 연결선 872">
              <a:extLst>
                <a:ext uri="{FF2B5EF4-FFF2-40B4-BE49-F238E27FC236}">
                  <a16:creationId xmlns:a16="http://schemas.microsoft.com/office/drawing/2014/main" id="{BA27A64A-A78A-4823-9ADF-2EA45D7D902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8302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직선 연결선 873">
              <a:extLst>
                <a:ext uri="{FF2B5EF4-FFF2-40B4-BE49-F238E27FC236}">
                  <a16:creationId xmlns:a16="http://schemas.microsoft.com/office/drawing/2014/main" id="{00A09C33-4B9D-4A92-8705-C38CECD8705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898833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직선 연결선 874">
              <a:extLst>
                <a:ext uri="{FF2B5EF4-FFF2-40B4-BE49-F238E27FC236}">
                  <a16:creationId xmlns:a16="http://schemas.microsoft.com/office/drawing/2014/main" id="{FB597787-2D46-4CF2-B1F0-D92AAD53A317}"/>
                </a:ext>
              </a:extLst>
            </p:cNvPr>
            <p:cNvCxnSpPr/>
            <p:nvPr/>
          </p:nvCxnSpPr>
          <p:spPr>
            <a:xfrm>
              <a:off x="3989098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직선 연결선 875">
              <a:extLst>
                <a:ext uri="{FF2B5EF4-FFF2-40B4-BE49-F238E27FC236}">
                  <a16:creationId xmlns:a16="http://schemas.microsoft.com/office/drawing/2014/main" id="{1A55F310-FE66-4BA7-B8A2-0DADC300511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8301" y="3633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직선 연결선 876">
              <a:extLst>
                <a:ext uri="{FF2B5EF4-FFF2-40B4-BE49-F238E27FC236}">
                  <a16:creationId xmlns:a16="http://schemas.microsoft.com/office/drawing/2014/main" id="{1E6B661E-8940-4093-AA56-05AAF01FD75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98833" y="3633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직선 연결선 865">
              <a:extLst>
                <a:ext uri="{FF2B5EF4-FFF2-40B4-BE49-F238E27FC236}">
                  <a16:creationId xmlns:a16="http://schemas.microsoft.com/office/drawing/2014/main" id="{15AC4CA2-8553-427F-BC5D-A6B4050D7E48}"/>
                </a:ext>
              </a:extLst>
            </p:cNvPr>
            <p:cNvCxnSpPr/>
            <p:nvPr/>
          </p:nvCxnSpPr>
          <p:spPr>
            <a:xfrm>
              <a:off x="3253010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직선 연결선 866">
              <a:extLst>
                <a:ext uri="{FF2B5EF4-FFF2-40B4-BE49-F238E27FC236}">
                  <a16:creationId xmlns:a16="http://schemas.microsoft.com/office/drawing/2014/main" id="{E87BA5F1-9858-46F1-AD57-B146E471287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43276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직선 연결선 867">
              <a:extLst>
                <a:ext uri="{FF2B5EF4-FFF2-40B4-BE49-F238E27FC236}">
                  <a16:creationId xmlns:a16="http://schemas.microsoft.com/office/drawing/2014/main" id="{51E97FC3-8446-462B-8CE6-377386741B7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23807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직선 연결선 868">
              <a:extLst>
                <a:ext uri="{FF2B5EF4-FFF2-40B4-BE49-F238E27FC236}">
                  <a16:creationId xmlns:a16="http://schemas.microsoft.com/office/drawing/2014/main" id="{31ED0B5E-08C8-46E1-A86E-87B01BDF4E2F}"/>
                </a:ext>
              </a:extLst>
            </p:cNvPr>
            <p:cNvCxnSpPr/>
            <p:nvPr/>
          </p:nvCxnSpPr>
          <p:spPr>
            <a:xfrm>
              <a:off x="3614072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직선 연결선 869">
              <a:extLst>
                <a:ext uri="{FF2B5EF4-FFF2-40B4-BE49-F238E27FC236}">
                  <a16:creationId xmlns:a16="http://schemas.microsoft.com/office/drawing/2014/main" id="{B8611BEC-0F38-4465-B4F0-ECF6423DA24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43275" y="3633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직선 연결선 870">
              <a:extLst>
                <a:ext uri="{FF2B5EF4-FFF2-40B4-BE49-F238E27FC236}">
                  <a16:creationId xmlns:a16="http://schemas.microsoft.com/office/drawing/2014/main" id="{ACA35D58-F034-42FA-9E51-628C8C694C1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23807" y="3633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직선 연결선 853">
              <a:extLst>
                <a:ext uri="{FF2B5EF4-FFF2-40B4-BE49-F238E27FC236}">
                  <a16:creationId xmlns:a16="http://schemas.microsoft.com/office/drawing/2014/main" id="{F2F24853-A0EB-41D8-B33B-33846C5FE233}"/>
                </a:ext>
              </a:extLst>
            </p:cNvPr>
            <p:cNvCxnSpPr/>
            <p:nvPr/>
          </p:nvCxnSpPr>
          <p:spPr>
            <a:xfrm>
              <a:off x="2869823" y="34769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직선 연결선 854">
              <a:extLst>
                <a:ext uri="{FF2B5EF4-FFF2-40B4-BE49-F238E27FC236}">
                  <a16:creationId xmlns:a16="http://schemas.microsoft.com/office/drawing/2014/main" id="{E1A76F37-6753-44DE-91AD-A8E02679078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60089" y="3320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직선 연결선 855">
              <a:extLst>
                <a:ext uri="{FF2B5EF4-FFF2-40B4-BE49-F238E27FC236}">
                  <a16:creationId xmlns:a16="http://schemas.microsoft.com/office/drawing/2014/main" id="{ADCBE7DF-A590-4404-976F-B1F434DF271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40620" y="3320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직선 연결선 856">
              <a:extLst>
                <a:ext uri="{FF2B5EF4-FFF2-40B4-BE49-F238E27FC236}">
                  <a16:creationId xmlns:a16="http://schemas.microsoft.com/office/drawing/2014/main" id="{01A152A9-FE33-4F1B-A0E0-EF68BF4C99D1}"/>
                </a:ext>
              </a:extLst>
            </p:cNvPr>
            <p:cNvCxnSpPr/>
            <p:nvPr/>
          </p:nvCxnSpPr>
          <p:spPr>
            <a:xfrm>
              <a:off x="3230885" y="347695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직선 연결선 857">
              <a:extLst>
                <a:ext uri="{FF2B5EF4-FFF2-40B4-BE49-F238E27FC236}">
                  <a16:creationId xmlns:a16="http://schemas.microsoft.com/office/drawing/2014/main" id="{A9B78CEB-F5FB-4896-ACB0-4E21864F985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60088" y="3633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직선 연결선 858">
              <a:extLst>
                <a:ext uri="{FF2B5EF4-FFF2-40B4-BE49-F238E27FC236}">
                  <a16:creationId xmlns:a16="http://schemas.microsoft.com/office/drawing/2014/main" id="{D0CDA3F3-D37F-4129-BB79-056B2E00082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0620" y="363330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직선 연결선 847">
              <a:extLst>
                <a:ext uri="{FF2B5EF4-FFF2-40B4-BE49-F238E27FC236}">
                  <a16:creationId xmlns:a16="http://schemas.microsoft.com/office/drawing/2014/main" id="{B6679AB8-E353-4DED-A851-AB90A200393C}"/>
                </a:ext>
              </a:extLst>
            </p:cNvPr>
            <p:cNvCxnSpPr/>
            <p:nvPr/>
          </p:nvCxnSpPr>
          <p:spPr>
            <a:xfrm>
              <a:off x="2494798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직선 연결선 848">
              <a:extLst>
                <a:ext uri="{FF2B5EF4-FFF2-40B4-BE49-F238E27FC236}">
                  <a16:creationId xmlns:a16="http://schemas.microsoft.com/office/drawing/2014/main" id="{6C8CCC85-7FCE-47EB-A524-E77D5C24EA9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5064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직선 연결선 849">
              <a:extLst>
                <a:ext uri="{FF2B5EF4-FFF2-40B4-BE49-F238E27FC236}">
                  <a16:creationId xmlns:a16="http://schemas.microsoft.com/office/drawing/2014/main" id="{C5DC1B83-BA82-495D-ABBA-80DE9DE7A2B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65595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직선 연결선 850">
              <a:extLst>
                <a:ext uri="{FF2B5EF4-FFF2-40B4-BE49-F238E27FC236}">
                  <a16:creationId xmlns:a16="http://schemas.microsoft.com/office/drawing/2014/main" id="{2864602C-5B20-428E-B9B9-5817503434D1}"/>
                </a:ext>
              </a:extLst>
            </p:cNvPr>
            <p:cNvCxnSpPr/>
            <p:nvPr/>
          </p:nvCxnSpPr>
          <p:spPr>
            <a:xfrm>
              <a:off x="2855860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직선 연결선 851">
              <a:extLst>
                <a:ext uri="{FF2B5EF4-FFF2-40B4-BE49-F238E27FC236}">
                  <a16:creationId xmlns:a16="http://schemas.microsoft.com/office/drawing/2014/main" id="{14A7ACA0-FBF5-4BE5-AC71-A78D1363630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5063" y="3633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직선 연결선 852">
              <a:extLst>
                <a:ext uri="{FF2B5EF4-FFF2-40B4-BE49-F238E27FC236}">
                  <a16:creationId xmlns:a16="http://schemas.microsoft.com/office/drawing/2014/main" id="{6C0664C4-AD28-4364-87BE-7ACCFC7CA7F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65595" y="3633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직선 연결선 841">
              <a:extLst>
                <a:ext uri="{FF2B5EF4-FFF2-40B4-BE49-F238E27FC236}">
                  <a16:creationId xmlns:a16="http://schemas.microsoft.com/office/drawing/2014/main" id="{AA89DE15-A0B6-4B3C-97B9-BF8BFEFC11D4}"/>
                </a:ext>
              </a:extLst>
            </p:cNvPr>
            <p:cNvCxnSpPr/>
            <p:nvPr/>
          </p:nvCxnSpPr>
          <p:spPr>
            <a:xfrm>
              <a:off x="2119773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직선 연결선 842">
              <a:extLst>
                <a:ext uri="{FF2B5EF4-FFF2-40B4-BE49-F238E27FC236}">
                  <a16:creationId xmlns:a16="http://schemas.microsoft.com/office/drawing/2014/main" id="{B6451E57-BB12-4BA6-9703-FBF9DC30C42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10039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직선 연결선 843">
              <a:extLst>
                <a:ext uri="{FF2B5EF4-FFF2-40B4-BE49-F238E27FC236}">
                  <a16:creationId xmlns:a16="http://schemas.microsoft.com/office/drawing/2014/main" id="{92D39ADC-8826-4E1A-99DD-BA5A8120EF3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0570" y="332061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직선 연결선 844">
              <a:extLst>
                <a:ext uri="{FF2B5EF4-FFF2-40B4-BE49-F238E27FC236}">
                  <a16:creationId xmlns:a16="http://schemas.microsoft.com/office/drawing/2014/main" id="{183B1419-3001-4253-A858-795E179C2BA8}"/>
                </a:ext>
              </a:extLst>
            </p:cNvPr>
            <p:cNvCxnSpPr/>
            <p:nvPr/>
          </p:nvCxnSpPr>
          <p:spPr>
            <a:xfrm>
              <a:off x="2480835" y="347696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직선 연결선 845">
              <a:extLst>
                <a:ext uri="{FF2B5EF4-FFF2-40B4-BE49-F238E27FC236}">
                  <a16:creationId xmlns:a16="http://schemas.microsoft.com/office/drawing/2014/main" id="{D3161714-F582-43D0-BCA8-9CD6D8AA1F7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10038" y="3633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직선 연결선 846">
              <a:extLst>
                <a:ext uri="{FF2B5EF4-FFF2-40B4-BE49-F238E27FC236}">
                  <a16:creationId xmlns:a16="http://schemas.microsoft.com/office/drawing/2014/main" id="{FBAE5E28-4BDE-47B7-A9E0-A378295E32F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0570" y="3633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직선 연결선 835">
              <a:extLst>
                <a:ext uri="{FF2B5EF4-FFF2-40B4-BE49-F238E27FC236}">
                  <a16:creationId xmlns:a16="http://schemas.microsoft.com/office/drawing/2014/main" id="{3EF87F69-D3E4-4F85-A81A-9AAB8D2DDAEA}"/>
                </a:ext>
              </a:extLst>
            </p:cNvPr>
            <p:cNvCxnSpPr/>
            <p:nvPr/>
          </p:nvCxnSpPr>
          <p:spPr>
            <a:xfrm>
              <a:off x="1744749" y="34769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직선 연결선 836">
              <a:extLst>
                <a:ext uri="{FF2B5EF4-FFF2-40B4-BE49-F238E27FC236}">
                  <a16:creationId xmlns:a16="http://schemas.microsoft.com/office/drawing/2014/main" id="{9D868C63-F206-4560-A3B8-A62F8FF1288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5015" y="33206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직선 연결선 837">
              <a:extLst>
                <a:ext uri="{FF2B5EF4-FFF2-40B4-BE49-F238E27FC236}">
                  <a16:creationId xmlns:a16="http://schemas.microsoft.com/office/drawing/2014/main" id="{57D4CADD-2AF6-4017-9C83-8CF7155CE00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15546" y="332061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직선 연결선 838">
              <a:extLst>
                <a:ext uri="{FF2B5EF4-FFF2-40B4-BE49-F238E27FC236}">
                  <a16:creationId xmlns:a16="http://schemas.microsoft.com/office/drawing/2014/main" id="{0A75AFA1-11DB-4063-BF15-6C81FC6AFB11}"/>
                </a:ext>
              </a:extLst>
            </p:cNvPr>
            <p:cNvCxnSpPr/>
            <p:nvPr/>
          </p:nvCxnSpPr>
          <p:spPr>
            <a:xfrm>
              <a:off x="2105811" y="347696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직선 연결선 839">
              <a:extLst>
                <a:ext uri="{FF2B5EF4-FFF2-40B4-BE49-F238E27FC236}">
                  <a16:creationId xmlns:a16="http://schemas.microsoft.com/office/drawing/2014/main" id="{B99F6CC0-7182-4BE8-92FD-674025FB796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5014" y="3633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직선 연결선 840">
              <a:extLst>
                <a:ext uri="{FF2B5EF4-FFF2-40B4-BE49-F238E27FC236}">
                  <a16:creationId xmlns:a16="http://schemas.microsoft.com/office/drawing/2014/main" id="{8F8F5557-A77A-49ED-964A-ED1CE37D5AE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15546" y="3633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직선 연결선 829">
              <a:extLst>
                <a:ext uri="{FF2B5EF4-FFF2-40B4-BE49-F238E27FC236}">
                  <a16:creationId xmlns:a16="http://schemas.microsoft.com/office/drawing/2014/main" id="{39B215B0-2DC8-45AA-A9C0-AC41DA42BF22}"/>
                </a:ext>
              </a:extLst>
            </p:cNvPr>
            <p:cNvCxnSpPr/>
            <p:nvPr/>
          </p:nvCxnSpPr>
          <p:spPr>
            <a:xfrm>
              <a:off x="1369724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직선 연결선 830">
              <a:extLst>
                <a:ext uri="{FF2B5EF4-FFF2-40B4-BE49-F238E27FC236}">
                  <a16:creationId xmlns:a16="http://schemas.microsoft.com/office/drawing/2014/main" id="{698F107B-1B98-42BA-AB5D-F88D82551F2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9990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직선 연결선 831">
              <a:extLst>
                <a:ext uri="{FF2B5EF4-FFF2-40B4-BE49-F238E27FC236}">
                  <a16:creationId xmlns:a16="http://schemas.microsoft.com/office/drawing/2014/main" id="{55C03D74-6A83-4A6F-A463-490C3AAD307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0521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직선 연결선 832">
              <a:extLst>
                <a:ext uri="{FF2B5EF4-FFF2-40B4-BE49-F238E27FC236}">
                  <a16:creationId xmlns:a16="http://schemas.microsoft.com/office/drawing/2014/main" id="{0077B159-A1D9-4316-A3F1-618D34FC9877}"/>
                </a:ext>
              </a:extLst>
            </p:cNvPr>
            <p:cNvCxnSpPr/>
            <p:nvPr/>
          </p:nvCxnSpPr>
          <p:spPr>
            <a:xfrm>
              <a:off x="1730786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직선 연결선 833">
              <a:extLst>
                <a:ext uri="{FF2B5EF4-FFF2-40B4-BE49-F238E27FC236}">
                  <a16:creationId xmlns:a16="http://schemas.microsoft.com/office/drawing/2014/main" id="{A80E5956-2365-475E-877D-362994CA3D6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9989" y="3633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직선 연결선 834">
              <a:extLst>
                <a:ext uri="{FF2B5EF4-FFF2-40B4-BE49-F238E27FC236}">
                  <a16:creationId xmlns:a16="http://schemas.microsoft.com/office/drawing/2014/main" id="{1F6AEFEC-28AA-4EA5-9778-33F8835CFE5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0521" y="3633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직선 연결선 823">
              <a:extLst>
                <a:ext uri="{FF2B5EF4-FFF2-40B4-BE49-F238E27FC236}">
                  <a16:creationId xmlns:a16="http://schemas.microsoft.com/office/drawing/2014/main" id="{796CDAB2-A4F5-4BC9-B374-D3B02D1F8FCE}"/>
                </a:ext>
              </a:extLst>
            </p:cNvPr>
            <p:cNvCxnSpPr/>
            <p:nvPr/>
          </p:nvCxnSpPr>
          <p:spPr>
            <a:xfrm>
              <a:off x="994698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직선 연결선 824">
              <a:extLst>
                <a:ext uri="{FF2B5EF4-FFF2-40B4-BE49-F238E27FC236}">
                  <a16:creationId xmlns:a16="http://schemas.microsoft.com/office/drawing/2014/main" id="{3311D13E-1CFE-4DF6-8CD2-AE7F116AD7E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4964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직선 연결선 825">
              <a:extLst>
                <a:ext uri="{FF2B5EF4-FFF2-40B4-BE49-F238E27FC236}">
                  <a16:creationId xmlns:a16="http://schemas.microsoft.com/office/drawing/2014/main" id="{85BD901A-B9E5-411F-99A8-FE1B474B057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65495" y="332061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직선 연결선 826">
              <a:extLst>
                <a:ext uri="{FF2B5EF4-FFF2-40B4-BE49-F238E27FC236}">
                  <a16:creationId xmlns:a16="http://schemas.microsoft.com/office/drawing/2014/main" id="{0F17768A-CD56-4F65-A8F8-7BAA4B93F51D}"/>
                </a:ext>
              </a:extLst>
            </p:cNvPr>
            <p:cNvCxnSpPr/>
            <p:nvPr/>
          </p:nvCxnSpPr>
          <p:spPr>
            <a:xfrm>
              <a:off x="1355760" y="347696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직선 연결선 827">
              <a:extLst>
                <a:ext uri="{FF2B5EF4-FFF2-40B4-BE49-F238E27FC236}">
                  <a16:creationId xmlns:a16="http://schemas.microsoft.com/office/drawing/2014/main" id="{8D46E886-FB31-42EB-83B5-A49645269DF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4963" y="3633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직선 연결선 828">
              <a:extLst>
                <a:ext uri="{FF2B5EF4-FFF2-40B4-BE49-F238E27FC236}">
                  <a16:creationId xmlns:a16="http://schemas.microsoft.com/office/drawing/2014/main" id="{F1B35779-2971-4AE5-BA9D-FAD5B316D89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65495" y="3633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직선 연결선 809">
              <a:extLst>
                <a:ext uri="{FF2B5EF4-FFF2-40B4-BE49-F238E27FC236}">
                  <a16:creationId xmlns:a16="http://schemas.microsoft.com/office/drawing/2014/main" id="{D48543B9-0D95-4424-8427-C5DC4DF4D375}"/>
                </a:ext>
              </a:extLst>
            </p:cNvPr>
            <p:cNvCxnSpPr/>
            <p:nvPr/>
          </p:nvCxnSpPr>
          <p:spPr>
            <a:xfrm>
              <a:off x="4941866" y="38203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직선 연결선 810">
              <a:extLst>
                <a:ext uri="{FF2B5EF4-FFF2-40B4-BE49-F238E27FC236}">
                  <a16:creationId xmlns:a16="http://schemas.microsoft.com/office/drawing/2014/main" id="{A87DA81F-010E-4C3A-B4A9-3F10D3F72D7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32132" y="3663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직선 연결선 811">
              <a:extLst>
                <a:ext uri="{FF2B5EF4-FFF2-40B4-BE49-F238E27FC236}">
                  <a16:creationId xmlns:a16="http://schemas.microsoft.com/office/drawing/2014/main" id="{58978EA9-621A-49BD-9F51-86A1E2ED138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2663" y="3663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직선 연결선 812">
              <a:extLst>
                <a:ext uri="{FF2B5EF4-FFF2-40B4-BE49-F238E27FC236}">
                  <a16:creationId xmlns:a16="http://schemas.microsoft.com/office/drawing/2014/main" id="{53B5CE1A-3FA7-4458-B591-FF5C1F8C4E45}"/>
                </a:ext>
              </a:extLst>
            </p:cNvPr>
            <p:cNvCxnSpPr/>
            <p:nvPr/>
          </p:nvCxnSpPr>
          <p:spPr>
            <a:xfrm>
              <a:off x="5302928" y="38203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직선 연결선 813">
              <a:extLst>
                <a:ext uri="{FF2B5EF4-FFF2-40B4-BE49-F238E27FC236}">
                  <a16:creationId xmlns:a16="http://schemas.microsoft.com/office/drawing/2014/main" id="{EAF170E2-D586-4CC6-8C77-2DAFCEB601E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32131" y="39766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직선 연결선 814">
              <a:extLst>
                <a:ext uri="{FF2B5EF4-FFF2-40B4-BE49-F238E27FC236}">
                  <a16:creationId xmlns:a16="http://schemas.microsoft.com/office/drawing/2014/main" id="{3FA33276-C1E6-4E68-88E2-F180A51948A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2663" y="397668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직선 연결선 803">
              <a:extLst>
                <a:ext uri="{FF2B5EF4-FFF2-40B4-BE49-F238E27FC236}">
                  <a16:creationId xmlns:a16="http://schemas.microsoft.com/office/drawing/2014/main" id="{D6A336F4-5732-4798-A7F8-564AED728CFA}"/>
                </a:ext>
              </a:extLst>
            </p:cNvPr>
            <p:cNvCxnSpPr/>
            <p:nvPr/>
          </p:nvCxnSpPr>
          <p:spPr>
            <a:xfrm>
              <a:off x="4566841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직선 연결선 804">
              <a:extLst>
                <a:ext uri="{FF2B5EF4-FFF2-40B4-BE49-F238E27FC236}">
                  <a16:creationId xmlns:a16="http://schemas.microsoft.com/office/drawing/2014/main" id="{8BE3B0B6-A52B-4925-834B-E91123EF4D6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57107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직선 연결선 805">
              <a:extLst>
                <a:ext uri="{FF2B5EF4-FFF2-40B4-BE49-F238E27FC236}">
                  <a16:creationId xmlns:a16="http://schemas.microsoft.com/office/drawing/2014/main" id="{D668F242-0219-4F95-A44E-367D583F38A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37638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직선 연결선 806">
              <a:extLst>
                <a:ext uri="{FF2B5EF4-FFF2-40B4-BE49-F238E27FC236}">
                  <a16:creationId xmlns:a16="http://schemas.microsoft.com/office/drawing/2014/main" id="{AAC74784-40FA-423E-A31C-DE8DADFAE9B4}"/>
                </a:ext>
              </a:extLst>
            </p:cNvPr>
            <p:cNvCxnSpPr/>
            <p:nvPr/>
          </p:nvCxnSpPr>
          <p:spPr>
            <a:xfrm>
              <a:off x="4927903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직선 연결선 807">
              <a:extLst>
                <a:ext uri="{FF2B5EF4-FFF2-40B4-BE49-F238E27FC236}">
                  <a16:creationId xmlns:a16="http://schemas.microsoft.com/office/drawing/2014/main" id="{3D6795F4-0DB4-4D8D-9F35-B7ED7DE49CF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57106" y="397668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직선 연결선 808">
              <a:extLst>
                <a:ext uri="{FF2B5EF4-FFF2-40B4-BE49-F238E27FC236}">
                  <a16:creationId xmlns:a16="http://schemas.microsoft.com/office/drawing/2014/main" id="{74E12F8A-80BE-49F5-B550-E56ED1AA048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37638" y="39766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직선 연결선 797">
              <a:extLst>
                <a:ext uri="{FF2B5EF4-FFF2-40B4-BE49-F238E27FC236}">
                  <a16:creationId xmlns:a16="http://schemas.microsoft.com/office/drawing/2014/main" id="{10EF2B83-BBC2-438F-9388-C78EF2A0F7EC}"/>
                </a:ext>
              </a:extLst>
            </p:cNvPr>
            <p:cNvCxnSpPr/>
            <p:nvPr/>
          </p:nvCxnSpPr>
          <p:spPr>
            <a:xfrm>
              <a:off x="4191816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직선 연결선 798">
              <a:extLst>
                <a:ext uri="{FF2B5EF4-FFF2-40B4-BE49-F238E27FC236}">
                  <a16:creationId xmlns:a16="http://schemas.microsoft.com/office/drawing/2014/main" id="{435A95BC-7C46-4CD0-BCD6-7BC54BA7869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82082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직선 연결선 799">
              <a:extLst>
                <a:ext uri="{FF2B5EF4-FFF2-40B4-BE49-F238E27FC236}">
                  <a16:creationId xmlns:a16="http://schemas.microsoft.com/office/drawing/2014/main" id="{AB218DE6-3DC6-49A9-A579-494ACB9C0DF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2613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직선 연결선 800">
              <a:extLst>
                <a:ext uri="{FF2B5EF4-FFF2-40B4-BE49-F238E27FC236}">
                  <a16:creationId xmlns:a16="http://schemas.microsoft.com/office/drawing/2014/main" id="{4A640AB8-90C8-4331-935D-809CEE6DBFC4}"/>
                </a:ext>
              </a:extLst>
            </p:cNvPr>
            <p:cNvCxnSpPr/>
            <p:nvPr/>
          </p:nvCxnSpPr>
          <p:spPr>
            <a:xfrm>
              <a:off x="4552878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직선 연결선 801">
              <a:extLst>
                <a:ext uri="{FF2B5EF4-FFF2-40B4-BE49-F238E27FC236}">
                  <a16:creationId xmlns:a16="http://schemas.microsoft.com/office/drawing/2014/main" id="{EB41F66E-C310-49A7-BA15-B6B1CCD041C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82081" y="397668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직선 연결선 802">
              <a:extLst>
                <a:ext uri="{FF2B5EF4-FFF2-40B4-BE49-F238E27FC236}">
                  <a16:creationId xmlns:a16="http://schemas.microsoft.com/office/drawing/2014/main" id="{7E61C0F2-A848-47F8-BFFA-93A59F4CEEC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2613" y="39766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직선 연결선 791">
              <a:extLst>
                <a:ext uri="{FF2B5EF4-FFF2-40B4-BE49-F238E27FC236}">
                  <a16:creationId xmlns:a16="http://schemas.microsoft.com/office/drawing/2014/main" id="{9368CB3F-5D3E-489C-A6C0-537500A501A2}"/>
                </a:ext>
              </a:extLst>
            </p:cNvPr>
            <p:cNvCxnSpPr/>
            <p:nvPr/>
          </p:nvCxnSpPr>
          <p:spPr>
            <a:xfrm>
              <a:off x="3816792" y="38203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직선 연결선 792">
              <a:extLst>
                <a:ext uri="{FF2B5EF4-FFF2-40B4-BE49-F238E27FC236}">
                  <a16:creationId xmlns:a16="http://schemas.microsoft.com/office/drawing/2014/main" id="{77F1D8DE-F578-4CBD-A93E-8A04E160E41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907058" y="36639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직선 연결선 793">
              <a:extLst>
                <a:ext uri="{FF2B5EF4-FFF2-40B4-BE49-F238E27FC236}">
                  <a16:creationId xmlns:a16="http://schemas.microsoft.com/office/drawing/2014/main" id="{1CCCC6B1-DC1C-434D-826B-2D437FC023C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87589" y="36639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직선 연결선 794">
              <a:extLst>
                <a:ext uri="{FF2B5EF4-FFF2-40B4-BE49-F238E27FC236}">
                  <a16:creationId xmlns:a16="http://schemas.microsoft.com/office/drawing/2014/main" id="{02848226-C888-447F-A469-3C3C22B661BA}"/>
                </a:ext>
              </a:extLst>
            </p:cNvPr>
            <p:cNvCxnSpPr/>
            <p:nvPr/>
          </p:nvCxnSpPr>
          <p:spPr>
            <a:xfrm>
              <a:off x="4177854" y="38203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직선 연결선 795">
              <a:extLst>
                <a:ext uri="{FF2B5EF4-FFF2-40B4-BE49-F238E27FC236}">
                  <a16:creationId xmlns:a16="http://schemas.microsoft.com/office/drawing/2014/main" id="{D92330D1-868B-448A-A330-E08A5B86701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07057" y="39766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직선 연결선 796">
              <a:extLst>
                <a:ext uri="{FF2B5EF4-FFF2-40B4-BE49-F238E27FC236}">
                  <a16:creationId xmlns:a16="http://schemas.microsoft.com/office/drawing/2014/main" id="{F2AA95BB-77EF-40F7-B7AF-12760FAF443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7589" y="397668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연결선 785">
              <a:extLst>
                <a:ext uri="{FF2B5EF4-FFF2-40B4-BE49-F238E27FC236}">
                  <a16:creationId xmlns:a16="http://schemas.microsoft.com/office/drawing/2014/main" id="{DBF83BA2-0236-4380-B75D-21CA5A0ACC9E}"/>
                </a:ext>
              </a:extLst>
            </p:cNvPr>
            <p:cNvCxnSpPr/>
            <p:nvPr/>
          </p:nvCxnSpPr>
          <p:spPr>
            <a:xfrm>
              <a:off x="3441767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직선 연결선 786">
              <a:extLst>
                <a:ext uri="{FF2B5EF4-FFF2-40B4-BE49-F238E27FC236}">
                  <a16:creationId xmlns:a16="http://schemas.microsoft.com/office/drawing/2014/main" id="{E97CD1FE-18A6-4AC8-AD57-E68766BAB3F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2033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직선 연결선 787">
              <a:extLst>
                <a:ext uri="{FF2B5EF4-FFF2-40B4-BE49-F238E27FC236}">
                  <a16:creationId xmlns:a16="http://schemas.microsoft.com/office/drawing/2014/main" id="{0AE23DED-9A5B-41B6-973D-1844F904096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2564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직선 연결선 788">
              <a:extLst>
                <a:ext uri="{FF2B5EF4-FFF2-40B4-BE49-F238E27FC236}">
                  <a16:creationId xmlns:a16="http://schemas.microsoft.com/office/drawing/2014/main" id="{2133833B-EDB8-4726-B2CD-F5A5141E0AB3}"/>
                </a:ext>
              </a:extLst>
            </p:cNvPr>
            <p:cNvCxnSpPr/>
            <p:nvPr/>
          </p:nvCxnSpPr>
          <p:spPr>
            <a:xfrm>
              <a:off x="3802829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직선 연결선 789">
              <a:extLst>
                <a:ext uri="{FF2B5EF4-FFF2-40B4-BE49-F238E27FC236}">
                  <a16:creationId xmlns:a16="http://schemas.microsoft.com/office/drawing/2014/main" id="{F7391318-FF93-4247-84B4-7FE8479CD9D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32032" y="39766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직선 연결선 790">
              <a:extLst>
                <a:ext uri="{FF2B5EF4-FFF2-40B4-BE49-F238E27FC236}">
                  <a16:creationId xmlns:a16="http://schemas.microsoft.com/office/drawing/2014/main" id="{605C3D8A-181B-48B8-B880-674CBD05CB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2564" y="39766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직선 연결선 779">
              <a:extLst>
                <a:ext uri="{FF2B5EF4-FFF2-40B4-BE49-F238E27FC236}">
                  <a16:creationId xmlns:a16="http://schemas.microsoft.com/office/drawing/2014/main" id="{534A5B55-1A12-4A0E-B39E-69625DC2D354}"/>
                </a:ext>
              </a:extLst>
            </p:cNvPr>
            <p:cNvCxnSpPr/>
            <p:nvPr/>
          </p:nvCxnSpPr>
          <p:spPr>
            <a:xfrm>
              <a:off x="3066741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직선 연결선 780">
              <a:extLst>
                <a:ext uri="{FF2B5EF4-FFF2-40B4-BE49-F238E27FC236}">
                  <a16:creationId xmlns:a16="http://schemas.microsoft.com/office/drawing/2014/main" id="{A8322DFC-8999-4197-B28D-3733EC7EDCC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57007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직선 연결선 781">
              <a:extLst>
                <a:ext uri="{FF2B5EF4-FFF2-40B4-BE49-F238E27FC236}">
                  <a16:creationId xmlns:a16="http://schemas.microsoft.com/office/drawing/2014/main" id="{C1FC2052-BB4E-45FD-A0FA-9B033D15E9C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538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직선 연결선 782">
              <a:extLst>
                <a:ext uri="{FF2B5EF4-FFF2-40B4-BE49-F238E27FC236}">
                  <a16:creationId xmlns:a16="http://schemas.microsoft.com/office/drawing/2014/main" id="{F2D41A19-9F42-4184-8F6F-08852B5A7273}"/>
                </a:ext>
              </a:extLst>
            </p:cNvPr>
            <p:cNvCxnSpPr/>
            <p:nvPr/>
          </p:nvCxnSpPr>
          <p:spPr>
            <a:xfrm>
              <a:off x="3427803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직선 연결선 783">
              <a:extLst>
                <a:ext uri="{FF2B5EF4-FFF2-40B4-BE49-F238E27FC236}">
                  <a16:creationId xmlns:a16="http://schemas.microsoft.com/office/drawing/2014/main" id="{3489965C-3816-449F-A005-3F025A8095B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57006" y="39766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직선 연결선 784">
              <a:extLst>
                <a:ext uri="{FF2B5EF4-FFF2-40B4-BE49-F238E27FC236}">
                  <a16:creationId xmlns:a16="http://schemas.microsoft.com/office/drawing/2014/main" id="{32C4A1C4-6A6F-4C15-B813-6D73A655BFA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37538" y="39766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직선 연결선 767">
              <a:extLst>
                <a:ext uri="{FF2B5EF4-FFF2-40B4-BE49-F238E27FC236}">
                  <a16:creationId xmlns:a16="http://schemas.microsoft.com/office/drawing/2014/main" id="{2F0D8F79-4EAA-44EB-B52A-1EFE1AF824B4}"/>
                </a:ext>
              </a:extLst>
            </p:cNvPr>
            <p:cNvCxnSpPr/>
            <p:nvPr/>
          </p:nvCxnSpPr>
          <p:spPr>
            <a:xfrm>
              <a:off x="2683554" y="38203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직선 연결선 768">
              <a:extLst>
                <a:ext uri="{FF2B5EF4-FFF2-40B4-BE49-F238E27FC236}">
                  <a16:creationId xmlns:a16="http://schemas.microsoft.com/office/drawing/2014/main" id="{558A904A-8116-4F6D-A9D5-4BA93338DEE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73820" y="3663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직선 연결선 769">
              <a:extLst>
                <a:ext uri="{FF2B5EF4-FFF2-40B4-BE49-F238E27FC236}">
                  <a16:creationId xmlns:a16="http://schemas.microsoft.com/office/drawing/2014/main" id="{F7EA7B8B-F02C-4F86-8C08-0EDF82F4AA3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54351" y="3663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 770">
              <a:extLst>
                <a:ext uri="{FF2B5EF4-FFF2-40B4-BE49-F238E27FC236}">
                  <a16:creationId xmlns:a16="http://schemas.microsoft.com/office/drawing/2014/main" id="{5774B584-0478-4595-B0DC-D95E6D04DA1A}"/>
                </a:ext>
              </a:extLst>
            </p:cNvPr>
            <p:cNvCxnSpPr/>
            <p:nvPr/>
          </p:nvCxnSpPr>
          <p:spPr>
            <a:xfrm>
              <a:off x="3044616" y="382033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직선 연결선 771">
              <a:extLst>
                <a:ext uri="{FF2B5EF4-FFF2-40B4-BE49-F238E27FC236}">
                  <a16:creationId xmlns:a16="http://schemas.microsoft.com/office/drawing/2014/main" id="{C0FBD494-0825-44D9-B3D5-A39E54E5C64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73819" y="39766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 772">
              <a:extLst>
                <a:ext uri="{FF2B5EF4-FFF2-40B4-BE49-F238E27FC236}">
                  <a16:creationId xmlns:a16="http://schemas.microsoft.com/office/drawing/2014/main" id="{E4628DE1-D453-4CE3-B3FA-9124DDE0811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54351" y="397668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직선 연결선 761">
              <a:extLst>
                <a:ext uri="{FF2B5EF4-FFF2-40B4-BE49-F238E27FC236}">
                  <a16:creationId xmlns:a16="http://schemas.microsoft.com/office/drawing/2014/main" id="{A0A5514F-F1C8-4E01-A8A9-D187667ED4F5}"/>
                </a:ext>
              </a:extLst>
            </p:cNvPr>
            <p:cNvCxnSpPr/>
            <p:nvPr/>
          </p:nvCxnSpPr>
          <p:spPr>
            <a:xfrm>
              <a:off x="2308529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직선 연결선 762">
              <a:extLst>
                <a:ext uri="{FF2B5EF4-FFF2-40B4-BE49-F238E27FC236}">
                  <a16:creationId xmlns:a16="http://schemas.microsoft.com/office/drawing/2014/main" id="{2D574EC9-BCF7-4E53-91B7-10E408981AA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8795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직선 연결선 763">
              <a:extLst>
                <a:ext uri="{FF2B5EF4-FFF2-40B4-BE49-F238E27FC236}">
                  <a16:creationId xmlns:a16="http://schemas.microsoft.com/office/drawing/2014/main" id="{C82B6ACC-D19B-40EF-A4E1-B05AA7A184C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79326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직선 연결선 764">
              <a:extLst>
                <a:ext uri="{FF2B5EF4-FFF2-40B4-BE49-F238E27FC236}">
                  <a16:creationId xmlns:a16="http://schemas.microsoft.com/office/drawing/2014/main" id="{0F6012F0-293F-45B8-8A32-A12A79F882D5}"/>
                </a:ext>
              </a:extLst>
            </p:cNvPr>
            <p:cNvCxnSpPr/>
            <p:nvPr/>
          </p:nvCxnSpPr>
          <p:spPr>
            <a:xfrm>
              <a:off x="2669591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직선 연결선 765">
              <a:extLst>
                <a:ext uri="{FF2B5EF4-FFF2-40B4-BE49-F238E27FC236}">
                  <a16:creationId xmlns:a16="http://schemas.microsoft.com/office/drawing/2014/main" id="{A40A0F9F-A71B-4EE4-B8EB-62D6CC55F46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8794" y="397668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직선 연결선 766">
              <a:extLst>
                <a:ext uri="{FF2B5EF4-FFF2-40B4-BE49-F238E27FC236}">
                  <a16:creationId xmlns:a16="http://schemas.microsoft.com/office/drawing/2014/main" id="{55BE3E57-AA23-46CD-9072-534FBC9B672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79326" y="39766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직선 연결선 755">
              <a:extLst>
                <a:ext uri="{FF2B5EF4-FFF2-40B4-BE49-F238E27FC236}">
                  <a16:creationId xmlns:a16="http://schemas.microsoft.com/office/drawing/2014/main" id="{107139CA-2757-49F4-87AD-37B60990B815}"/>
                </a:ext>
              </a:extLst>
            </p:cNvPr>
            <p:cNvCxnSpPr/>
            <p:nvPr/>
          </p:nvCxnSpPr>
          <p:spPr>
            <a:xfrm>
              <a:off x="1933504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직선 연결선 756">
              <a:extLst>
                <a:ext uri="{FF2B5EF4-FFF2-40B4-BE49-F238E27FC236}">
                  <a16:creationId xmlns:a16="http://schemas.microsoft.com/office/drawing/2014/main" id="{D292B9F4-7335-4CAD-BBDD-C2EF3687614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3770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직선 연결선 757">
              <a:extLst>
                <a:ext uri="{FF2B5EF4-FFF2-40B4-BE49-F238E27FC236}">
                  <a16:creationId xmlns:a16="http://schemas.microsoft.com/office/drawing/2014/main" id="{B9AEFBA3-CCFA-4BC0-A431-97B0062FB33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04301" y="366399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 758">
              <a:extLst>
                <a:ext uri="{FF2B5EF4-FFF2-40B4-BE49-F238E27FC236}">
                  <a16:creationId xmlns:a16="http://schemas.microsoft.com/office/drawing/2014/main" id="{217CEC2F-088C-4A2C-91FA-667C8B31B8AE}"/>
                </a:ext>
              </a:extLst>
            </p:cNvPr>
            <p:cNvCxnSpPr/>
            <p:nvPr/>
          </p:nvCxnSpPr>
          <p:spPr>
            <a:xfrm>
              <a:off x="2294566" y="382033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연결선 759">
              <a:extLst>
                <a:ext uri="{FF2B5EF4-FFF2-40B4-BE49-F238E27FC236}">
                  <a16:creationId xmlns:a16="http://schemas.microsoft.com/office/drawing/2014/main" id="{FB6716B1-DDD1-42A0-96B0-03DFD93E859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3769" y="397668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 760">
              <a:extLst>
                <a:ext uri="{FF2B5EF4-FFF2-40B4-BE49-F238E27FC236}">
                  <a16:creationId xmlns:a16="http://schemas.microsoft.com/office/drawing/2014/main" id="{09A254F0-E8C6-4399-A54F-CF82AFEF496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04301" y="397668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직선 연결선 749">
              <a:extLst>
                <a:ext uri="{FF2B5EF4-FFF2-40B4-BE49-F238E27FC236}">
                  <a16:creationId xmlns:a16="http://schemas.microsoft.com/office/drawing/2014/main" id="{364FCD7A-70DE-4959-959D-FFDF42F21CF8}"/>
                </a:ext>
              </a:extLst>
            </p:cNvPr>
            <p:cNvCxnSpPr/>
            <p:nvPr/>
          </p:nvCxnSpPr>
          <p:spPr>
            <a:xfrm>
              <a:off x="1558480" y="38203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직선 연결선 750">
              <a:extLst>
                <a:ext uri="{FF2B5EF4-FFF2-40B4-BE49-F238E27FC236}">
                  <a16:creationId xmlns:a16="http://schemas.microsoft.com/office/drawing/2014/main" id="{45A7908F-E8C8-4D03-97DA-1892F2B417F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8746" y="36639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직선 연결선 751">
              <a:extLst>
                <a:ext uri="{FF2B5EF4-FFF2-40B4-BE49-F238E27FC236}">
                  <a16:creationId xmlns:a16="http://schemas.microsoft.com/office/drawing/2014/main" id="{63A64226-B758-4E15-9D51-3A8DA8AE186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29277" y="366399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 752">
              <a:extLst>
                <a:ext uri="{FF2B5EF4-FFF2-40B4-BE49-F238E27FC236}">
                  <a16:creationId xmlns:a16="http://schemas.microsoft.com/office/drawing/2014/main" id="{2424885A-05CE-4FE5-BB8B-EF982904555A}"/>
                </a:ext>
              </a:extLst>
            </p:cNvPr>
            <p:cNvCxnSpPr/>
            <p:nvPr/>
          </p:nvCxnSpPr>
          <p:spPr>
            <a:xfrm>
              <a:off x="1919542" y="382034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직선 연결선 753">
              <a:extLst>
                <a:ext uri="{FF2B5EF4-FFF2-40B4-BE49-F238E27FC236}">
                  <a16:creationId xmlns:a16="http://schemas.microsoft.com/office/drawing/2014/main" id="{B5A60D66-22E4-4AEF-8BC9-2FB76491B18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8745" y="39766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직선 연결선 754">
              <a:extLst>
                <a:ext uri="{FF2B5EF4-FFF2-40B4-BE49-F238E27FC236}">
                  <a16:creationId xmlns:a16="http://schemas.microsoft.com/office/drawing/2014/main" id="{2EA3AE67-07D5-49B4-9757-0C1E46338C0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29277" y="397668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직선 연결선 743">
              <a:extLst>
                <a:ext uri="{FF2B5EF4-FFF2-40B4-BE49-F238E27FC236}">
                  <a16:creationId xmlns:a16="http://schemas.microsoft.com/office/drawing/2014/main" id="{4F19B233-FBAD-48E8-BB88-0A4E18162B24}"/>
                </a:ext>
              </a:extLst>
            </p:cNvPr>
            <p:cNvCxnSpPr/>
            <p:nvPr/>
          </p:nvCxnSpPr>
          <p:spPr>
            <a:xfrm>
              <a:off x="1183455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직선 연결선 744">
              <a:extLst>
                <a:ext uri="{FF2B5EF4-FFF2-40B4-BE49-F238E27FC236}">
                  <a16:creationId xmlns:a16="http://schemas.microsoft.com/office/drawing/2014/main" id="{8F4E0E39-B0E7-4E5A-BA3B-31CA401AE41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73721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직선 연결선 745">
              <a:extLst>
                <a:ext uri="{FF2B5EF4-FFF2-40B4-BE49-F238E27FC236}">
                  <a16:creationId xmlns:a16="http://schemas.microsoft.com/office/drawing/2014/main" id="{FEDE17AA-94D1-479F-BB33-1D6371D74DC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4252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직선 연결선 746">
              <a:extLst>
                <a:ext uri="{FF2B5EF4-FFF2-40B4-BE49-F238E27FC236}">
                  <a16:creationId xmlns:a16="http://schemas.microsoft.com/office/drawing/2014/main" id="{7D3ACFAA-7149-42B2-BE16-031EB5BD9A29}"/>
                </a:ext>
              </a:extLst>
            </p:cNvPr>
            <p:cNvCxnSpPr/>
            <p:nvPr/>
          </p:nvCxnSpPr>
          <p:spPr>
            <a:xfrm>
              <a:off x="1544517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 747">
              <a:extLst>
                <a:ext uri="{FF2B5EF4-FFF2-40B4-BE49-F238E27FC236}">
                  <a16:creationId xmlns:a16="http://schemas.microsoft.com/office/drawing/2014/main" id="{84C5A968-993C-42D7-A219-736F7198959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73720" y="39766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직선 연결선 748">
              <a:extLst>
                <a:ext uri="{FF2B5EF4-FFF2-40B4-BE49-F238E27FC236}">
                  <a16:creationId xmlns:a16="http://schemas.microsoft.com/office/drawing/2014/main" id="{E999E7A9-ED1E-4832-99E0-D7756843CD1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4252" y="39766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직선 연결선 737">
              <a:extLst>
                <a:ext uri="{FF2B5EF4-FFF2-40B4-BE49-F238E27FC236}">
                  <a16:creationId xmlns:a16="http://schemas.microsoft.com/office/drawing/2014/main" id="{382D0B32-5C7B-4FB1-93E4-3BBAF155AB84}"/>
                </a:ext>
              </a:extLst>
            </p:cNvPr>
            <p:cNvCxnSpPr/>
            <p:nvPr/>
          </p:nvCxnSpPr>
          <p:spPr>
            <a:xfrm>
              <a:off x="808429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직선 연결선 738">
              <a:extLst>
                <a:ext uri="{FF2B5EF4-FFF2-40B4-BE49-F238E27FC236}">
                  <a16:creationId xmlns:a16="http://schemas.microsoft.com/office/drawing/2014/main" id="{8B6F2E17-2C8E-4124-ADEC-E8511CA6EA8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98695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직선 연결선 739">
              <a:extLst>
                <a:ext uri="{FF2B5EF4-FFF2-40B4-BE49-F238E27FC236}">
                  <a16:creationId xmlns:a16="http://schemas.microsoft.com/office/drawing/2014/main" id="{9633CA46-3B36-435F-B4D8-E5EA8947B5C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79226" y="366399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직선 연결선 740">
              <a:extLst>
                <a:ext uri="{FF2B5EF4-FFF2-40B4-BE49-F238E27FC236}">
                  <a16:creationId xmlns:a16="http://schemas.microsoft.com/office/drawing/2014/main" id="{ECA82E94-4A70-47A3-B7D5-68BA4A49C44A}"/>
                </a:ext>
              </a:extLst>
            </p:cNvPr>
            <p:cNvCxnSpPr/>
            <p:nvPr/>
          </p:nvCxnSpPr>
          <p:spPr>
            <a:xfrm>
              <a:off x="1169491" y="382034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직선 연결선 741">
              <a:extLst>
                <a:ext uri="{FF2B5EF4-FFF2-40B4-BE49-F238E27FC236}">
                  <a16:creationId xmlns:a16="http://schemas.microsoft.com/office/drawing/2014/main" id="{99F12A22-4591-437A-9E58-141450300D1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98694" y="397668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직선 연결선 742">
              <a:extLst>
                <a:ext uri="{FF2B5EF4-FFF2-40B4-BE49-F238E27FC236}">
                  <a16:creationId xmlns:a16="http://schemas.microsoft.com/office/drawing/2014/main" id="{D56C743E-88D2-4B2A-B859-389249E508D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79226" y="397668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직선 연결선 1070">
              <a:extLst>
                <a:ext uri="{FF2B5EF4-FFF2-40B4-BE49-F238E27FC236}">
                  <a16:creationId xmlns:a16="http://schemas.microsoft.com/office/drawing/2014/main" id="{F3C8A7C0-EE48-4CFF-B298-6FD088295A45}"/>
                </a:ext>
              </a:extLst>
            </p:cNvPr>
            <p:cNvCxnSpPr/>
            <p:nvPr/>
          </p:nvCxnSpPr>
          <p:spPr>
            <a:xfrm>
              <a:off x="5128135" y="41652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직선 연결선 1071">
              <a:extLst>
                <a:ext uri="{FF2B5EF4-FFF2-40B4-BE49-F238E27FC236}">
                  <a16:creationId xmlns:a16="http://schemas.microsoft.com/office/drawing/2014/main" id="{F71EF0B3-E64F-40DF-BEAC-D935B370FAE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8401" y="40089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직선 연결선 1072">
              <a:extLst>
                <a:ext uri="{FF2B5EF4-FFF2-40B4-BE49-F238E27FC236}">
                  <a16:creationId xmlns:a16="http://schemas.microsoft.com/office/drawing/2014/main" id="{C031AAD4-D825-47F8-AB1E-D597784C878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398932" y="40089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A4E53A42-A230-4A96-B305-0D7A67B42520}"/>
                </a:ext>
              </a:extLst>
            </p:cNvPr>
            <p:cNvCxnSpPr/>
            <p:nvPr/>
          </p:nvCxnSpPr>
          <p:spPr>
            <a:xfrm>
              <a:off x="5489197" y="41652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직선 연결선 1074">
              <a:extLst>
                <a:ext uri="{FF2B5EF4-FFF2-40B4-BE49-F238E27FC236}">
                  <a16:creationId xmlns:a16="http://schemas.microsoft.com/office/drawing/2014/main" id="{4964C27A-1BC1-417F-8831-2ECB6270AAE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8400" y="43216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직선 연결선 1075">
              <a:extLst>
                <a:ext uri="{FF2B5EF4-FFF2-40B4-BE49-F238E27FC236}">
                  <a16:creationId xmlns:a16="http://schemas.microsoft.com/office/drawing/2014/main" id="{E772F5C5-121C-4140-9788-EBF2A7589D3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398932" y="43216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직선 연결선 1064">
              <a:extLst>
                <a:ext uri="{FF2B5EF4-FFF2-40B4-BE49-F238E27FC236}">
                  <a16:creationId xmlns:a16="http://schemas.microsoft.com/office/drawing/2014/main" id="{C2E3E22B-4234-4F7F-B602-E2BD938BBF67}"/>
                </a:ext>
              </a:extLst>
            </p:cNvPr>
            <p:cNvCxnSpPr/>
            <p:nvPr/>
          </p:nvCxnSpPr>
          <p:spPr>
            <a:xfrm>
              <a:off x="4753110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833A10B6-8211-4D34-A940-054B6F428CE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43376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직선 연결선 1066">
              <a:extLst>
                <a:ext uri="{FF2B5EF4-FFF2-40B4-BE49-F238E27FC236}">
                  <a16:creationId xmlns:a16="http://schemas.microsoft.com/office/drawing/2014/main" id="{9BA9862E-4DC5-4F5D-A74A-F4001B5A516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23907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직선 연결선 1067">
              <a:extLst>
                <a:ext uri="{FF2B5EF4-FFF2-40B4-BE49-F238E27FC236}">
                  <a16:creationId xmlns:a16="http://schemas.microsoft.com/office/drawing/2014/main" id="{7C77AE38-42D1-4E30-9671-6F693F4C9075}"/>
                </a:ext>
              </a:extLst>
            </p:cNvPr>
            <p:cNvCxnSpPr/>
            <p:nvPr/>
          </p:nvCxnSpPr>
          <p:spPr>
            <a:xfrm>
              <a:off x="5114172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직선 연결선 1068">
              <a:extLst>
                <a:ext uri="{FF2B5EF4-FFF2-40B4-BE49-F238E27FC236}">
                  <a16:creationId xmlns:a16="http://schemas.microsoft.com/office/drawing/2014/main" id="{E6571593-6ADC-40C2-9A36-8D25B77333E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43375" y="43216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직선 연결선 1069">
              <a:extLst>
                <a:ext uri="{FF2B5EF4-FFF2-40B4-BE49-F238E27FC236}">
                  <a16:creationId xmlns:a16="http://schemas.microsoft.com/office/drawing/2014/main" id="{81E2488E-7032-4FA9-A261-AD8CDE359F9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23907" y="43216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직선 연결선 1058">
              <a:extLst>
                <a:ext uri="{FF2B5EF4-FFF2-40B4-BE49-F238E27FC236}">
                  <a16:creationId xmlns:a16="http://schemas.microsoft.com/office/drawing/2014/main" id="{6FCF7DA9-2BE4-485D-B9BB-1788F387CCA3}"/>
                </a:ext>
              </a:extLst>
            </p:cNvPr>
            <p:cNvCxnSpPr/>
            <p:nvPr/>
          </p:nvCxnSpPr>
          <p:spPr>
            <a:xfrm>
              <a:off x="4378085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직선 연결선 1059">
              <a:extLst>
                <a:ext uri="{FF2B5EF4-FFF2-40B4-BE49-F238E27FC236}">
                  <a16:creationId xmlns:a16="http://schemas.microsoft.com/office/drawing/2014/main" id="{3B8B7A61-8B83-4516-90F5-E28C820BDBD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8351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연결선 1060">
              <a:extLst>
                <a:ext uri="{FF2B5EF4-FFF2-40B4-BE49-F238E27FC236}">
                  <a16:creationId xmlns:a16="http://schemas.microsoft.com/office/drawing/2014/main" id="{C422BE0D-A0DA-467E-A640-AA402C94B3E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48882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직선 연결선 1061">
              <a:extLst>
                <a:ext uri="{FF2B5EF4-FFF2-40B4-BE49-F238E27FC236}">
                  <a16:creationId xmlns:a16="http://schemas.microsoft.com/office/drawing/2014/main" id="{98F52589-0706-462A-B30F-4273BBA46277}"/>
                </a:ext>
              </a:extLst>
            </p:cNvPr>
            <p:cNvCxnSpPr/>
            <p:nvPr/>
          </p:nvCxnSpPr>
          <p:spPr>
            <a:xfrm>
              <a:off x="4739147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직선 연결선 1062">
              <a:extLst>
                <a:ext uri="{FF2B5EF4-FFF2-40B4-BE49-F238E27FC236}">
                  <a16:creationId xmlns:a16="http://schemas.microsoft.com/office/drawing/2014/main" id="{3E0633F6-3D29-4FD9-9969-ECEB706DABB4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8350" y="43216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404697D7-6659-4FCB-AFCD-DFFC59E6CBD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48882" y="43216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8B52EC32-E8B2-484A-9DA9-ECFB1746FAD6}"/>
                </a:ext>
              </a:extLst>
            </p:cNvPr>
            <p:cNvCxnSpPr/>
            <p:nvPr/>
          </p:nvCxnSpPr>
          <p:spPr>
            <a:xfrm>
              <a:off x="4003061" y="41652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직선 연결선 1053">
              <a:extLst>
                <a:ext uri="{FF2B5EF4-FFF2-40B4-BE49-F238E27FC236}">
                  <a16:creationId xmlns:a16="http://schemas.microsoft.com/office/drawing/2014/main" id="{AB5CF93E-8A1D-4733-BE1C-73CC118E06F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93327" y="40089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직선 연결선 1054">
              <a:extLst>
                <a:ext uri="{FF2B5EF4-FFF2-40B4-BE49-F238E27FC236}">
                  <a16:creationId xmlns:a16="http://schemas.microsoft.com/office/drawing/2014/main" id="{04C7DB68-9E37-4FE0-8F0B-84D96DB114F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73858" y="40089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297EB528-2285-4B7D-997A-9043A4908675}"/>
                </a:ext>
              </a:extLst>
            </p:cNvPr>
            <p:cNvCxnSpPr/>
            <p:nvPr/>
          </p:nvCxnSpPr>
          <p:spPr>
            <a:xfrm>
              <a:off x="4364123" y="41652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직선 연결선 1056">
              <a:extLst>
                <a:ext uri="{FF2B5EF4-FFF2-40B4-BE49-F238E27FC236}">
                  <a16:creationId xmlns:a16="http://schemas.microsoft.com/office/drawing/2014/main" id="{99F0B4AE-92F4-482D-A7DF-0340BA49A2E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93326" y="43216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직선 연결선 1057">
              <a:extLst>
                <a:ext uri="{FF2B5EF4-FFF2-40B4-BE49-F238E27FC236}">
                  <a16:creationId xmlns:a16="http://schemas.microsoft.com/office/drawing/2014/main" id="{D83D51CB-9FF9-4EF9-80F8-327A6D5D9A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73858" y="43216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직선 연결선 1046">
              <a:extLst>
                <a:ext uri="{FF2B5EF4-FFF2-40B4-BE49-F238E27FC236}">
                  <a16:creationId xmlns:a16="http://schemas.microsoft.com/office/drawing/2014/main" id="{CF233801-5D42-42FB-B56F-C84AE7529089}"/>
                </a:ext>
              </a:extLst>
            </p:cNvPr>
            <p:cNvCxnSpPr/>
            <p:nvPr/>
          </p:nvCxnSpPr>
          <p:spPr>
            <a:xfrm>
              <a:off x="3628036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21FFD479-7678-4BEA-8A39-22C9C2309A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8302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289A4842-9CE0-4730-B0C3-439CB56BEA9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898833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FB15345B-4B7B-4F0A-9C0E-1B5EBFE510D5}"/>
                </a:ext>
              </a:extLst>
            </p:cNvPr>
            <p:cNvCxnSpPr/>
            <p:nvPr/>
          </p:nvCxnSpPr>
          <p:spPr>
            <a:xfrm>
              <a:off x="3989098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D293371C-539B-4A30-BF3E-2B6F6DB7966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8301" y="4321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8B737619-8A14-4462-A5B2-B83D476B9B7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898833" y="43216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연결선 1040">
              <a:extLst>
                <a:ext uri="{FF2B5EF4-FFF2-40B4-BE49-F238E27FC236}">
                  <a16:creationId xmlns:a16="http://schemas.microsoft.com/office/drawing/2014/main" id="{A0CF9E02-C662-4FFB-A32C-990E27159E75}"/>
                </a:ext>
              </a:extLst>
            </p:cNvPr>
            <p:cNvCxnSpPr/>
            <p:nvPr/>
          </p:nvCxnSpPr>
          <p:spPr>
            <a:xfrm>
              <a:off x="3253010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 1041">
              <a:extLst>
                <a:ext uri="{FF2B5EF4-FFF2-40B4-BE49-F238E27FC236}">
                  <a16:creationId xmlns:a16="http://schemas.microsoft.com/office/drawing/2014/main" id="{2FC066B7-B374-497C-9DD3-B00E8D3A5B2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43276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 1042">
              <a:extLst>
                <a:ext uri="{FF2B5EF4-FFF2-40B4-BE49-F238E27FC236}">
                  <a16:creationId xmlns:a16="http://schemas.microsoft.com/office/drawing/2014/main" id="{94F74E38-D9EC-4911-8E45-7B43459E0C7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23807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직선 연결선 1043">
              <a:extLst>
                <a:ext uri="{FF2B5EF4-FFF2-40B4-BE49-F238E27FC236}">
                  <a16:creationId xmlns:a16="http://schemas.microsoft.com/office/drawing/2014/main" id="{2B2180DF-9C7F-493B-9E86-2E8D80CB6BFC}"/>
                </a:ext>
              </a:extLst>
            </p:cNvPr>
            <p:cNvCxnSpPr/>
            <p:nvPr/>
          </p:nvCxnSpPr>
          <p:spPr>
            <a:xfrm>
              <a:off x="3614072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2D6DCC77-3CBD-4571-966C-1943858CD7B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43275" y="4321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직선 연결선 1045">
              <a:extLst>
                <a:ext uri="{FF2B5EF4-FFF2-40B4-BE49-F238E27FC236}">
                  <a16:creationId xmlns:a16="http://schemas.microsoft.com/office/drawing/2014/main" id="{8321A477-8201-42D9-BBCE-EA8DF9CEBC0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23807" y="43216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A29EE0FB-EF56-4CB6-8DEA-529E2FDBE9CA}"/>
                </a:ext>
              </a:extLst>
            </p:cNvPr>
            <p:cNvCxnSpPr/>
            <p:nvPr/>
          </p:nvCxnSpPr>
          <p:spPr>
            <a:xfrm>
              <a:off x="2869823" y="41652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26D20324-DC0A-48AB-B809-EE3F2E1F943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60089" y="40089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F754A9BD-6296-4FD7-8FEF-EA864BC3043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40620" y="400892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9EFBFF8B-EE74-4666-9845-61736E4A7DD0}"/>
                </a:ext>
              </a:extLst>
            </p:cNvPr>
            <p:cNvCxnSpPr/>
            <p:nvPr/>
          </p:nvCxnSpPr>
          <p:spPr>
            <a:xfrm>
              <a:off x="3230885" y="416526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직선 연결선 1032">
              <a:extLst>
                <a:ext uri="{FF2B5EF4-FFF2-40B4-BE49-F238E27FC236}">
                  <a16:creationId xmlns:a16="http://schemas.microsoft.com/office/drawing/2014/main" id="{0870159E-0D55-4311-9436-B866D91B41C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60088" y="43216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CC96D8FF-C957-4CC5-96A3-637DC807E44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0620" y="432161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직선 연결선 1022">
              <a:extLst>
                <a:ext uri="{FF2B5EF4-FFF2-40B4-BE49-F238E27FC236}">
                  <a16:creationId xmlns:a16="http://schemas.microsoft.com/office/drawing/2014/main" id="{485E2770-2703-444B-A4E7-684FEC0405EE}"/>
                </a:ext>
              </a:extLst>
            </p:cNvPr>
            <p:cNvCxnSpPr/>
            <p:nvPr/>
          </p:nvCxnSpPr>
          <p:spPr>
            <a:xfrm>
              <a:off x="2494798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85502D15-DEBD-474B-980F-B71D641ABB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85064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09D0BD05-E02E-47EC-A6DA-CAF8000AC0F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65595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직선 연결선 1025">
              <a:extLst>
                <a:ext uri="{FF2B5EF4-FFF2-40B4-BE49-F238E27FC236}">
                  <a16:creationId xmlns:a16="http://schemas.microsoft.com/office/drawing/2014/main" id="{19BBD122-A993-4B29-A598-424637AA0A0F}"/>
                </a:ext>
              </a:extLst>
            </p:cNvPr>
            <p:cNvCxnSpPr/>
            <p:nvPr/>
          </p:nvCxnSpPr>
          <p:spPr>
            <a:xfrm>
              <a:off x="2855860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8E0B4CCA-EFF3-4C49-9389-F1E2C775855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85063" y="43216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직선 연결선 1027">
              <a:extLst>
                <a:ext uri="{FF2B5EF4-FFF2-40B4-BE49-F238E27FC236}">
                  <a16:creationId xmlns:a16="http://schemas.microsoft.com/office/drawing/2014/main" id="{DCC1426F-0866-48A9-A28E-08413FD0E01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65595" y="43216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직선 연결선 1016">
              <a:extLst>
                <a:ext uri="{FF2B5EF4-FFF2-40B4-BE49-F238E27FC236}">
                  <a16:creationId xmlns:a16="http://schemas.microsoft.com/office/drawing/2014/main" id="{F6AE1A25-1D91-405A-B586-B2C3E385BDAD}"/>
                </a:ext>
              </a:extLst>
            </p:cNvPr>
            <p:cNvCxnSpPr/>
            <p:nvPr/>
          </p:nvCxnSpPr>
          <p:spPr>
            <a:xfrm>
              <a:off x="2119773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직선 연결선 1017">
              <a:extLst>
                <a:ext uri="{FF2B5EF4-FFF2-40B4-BE49-F238E27FC236}">
                  <a16:creationId xmlns:a16="http://schemas.microsoft.com/office/drawing/2014/main" id="{976F41F2-25AB-4565-9E35-BAB1C77D852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10039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직선 연결선 1018">
              <a:extLst>
                <a:ext uri="{FF2B5EF4-FFF2-40B4-BE49-F238E27FC236}">
                  <a16:creationId xmlns:a16="http://schemas.microsoft.com/office/drawing/2014/main" id="{3D3E5ACA-30F9-4C26-828A-4AA0CA32398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0570" y="400892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직선 연결선 1019">
              <a:extLst>
                <a:ext uri="{FF2B5EF4-FFF2-40B4-BE49-F238E27FC236}">
                  <a16:creationId xmlns:a16="http://schemas.microsoft.com/office/drawing/2014/main" id="{4F02FF7C-F00E-483B-8DD5-78D3BA0EFC0A}"/>
                </a:ext>
              </a:extLst>
            </p:cNvPr>
            <p:cNvCxnSpPr/>
            <p:nvPr/>
          </p:nvCxnSpPr>
          <p:spPr>
            <a:xfrm>
              <a:off x="2480835" y="416526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직선 연결선 1020">
              <a:extLst>
                <a:ext uri="{FF2B5EF4-FFF2-40B4-BE49-F238E27FC236}">
                  <a16:creationId xmlns:a16="http://schemas.microsoft.com/office/drawing/2014/main" id="{01E26FFD-1675-4187-9674-5C187145E67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10038" y="43216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 1021">
              <a:extLst>
                <a:ext uri="{FF2B5EF4-FFF2-40B4-BE49-F238E27FC236}">
                  <a16:creationId xmlns:a16="http://schemas.microsoft.com/office/drawing/2014/main" id="{CFE37CEC-9FE8-4AD5-8E9B-4D8B2AFE06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0570" y="432161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직선 연결선 1010">
              <a:extLst>
                <a:ext uri="{FF2B5EF4-FFF2-40B4-BE49-F238E27FC236}">
                  <a16:creationId xmlns:a16="http://schemas.microsoft.com/office/drawing/2014/main" id="{0BDC7962-09BE-4FCF-A659-1BCFC76A1376}"/>
                </a:ext>
              </a:extLst>
            </p:cNvPr>
            <p:cNvCxnSpPr/>
            <p:nvPr/>
          </p:nvCxnSpPr>
          <p:spPr>
            <a:xfrm>
              <a:off x="1744749" y="41652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직선 연결선 1011">
              <a:extLst>
                <a:ext uri="{FF2B5EF4-FFF2-40B4-BE49-F238E27FC236}">
                  <a16:creationId xmlns:a16="http://schemas.microsoft.com/office/drawing/2014/main" id="{F12DE3B0-8767-4EEF-8AD3-BB3332EE5DA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35015" y="40089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직선 연결선 1012">
              <a:extLst>
                <a:ext uri="{FF2B5EF4-FFF2-40B4-BE49-F238E27FC236}">
                  <a16:creationId xmlns:a16="http://schemas.microsoft.com/office/drawing/2014/main" id="{C0573FEA-1CC9-4476-8B5C-F0AFC1CEB8C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15546" y="400892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직선 연결선 1013">
              <a:extLst>
                <a:ext uri="{FF2B5EF4-FFF2-40B4-BE49-F238E27FC236}">
                  <a16:creationId xmlns:a16="http://schemas.microsoft.com/office/drawing/2014/main" id="{55A2F4C2-7E19-4ED7-93C3-18061ADCC575}"/>
                </a:ext>
              </a:extLst>
            </p:cNvPr>
            <p:cNvCxnSpPr/>
            <p:nvPr/>
          </p:nvCxnSpPr>
          <p:spPr>
            <a:xfrm>
              <a:off x="2105811" y="416527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직선 연결선 1014">
              <a:extLst>
                <a:ext uri="{FF2B5EF4-FFF2-40B4-BE49-F238E27FC236}">
                  <a16:creationId xmlns:a16="http://schemas.microsoft.com/office/drawing/2014/main" id="{5ED6072B-81F8-48B0-93D1-1110148A09B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35014" y="43216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직선 연결선 1015">
              <a:extLst>
                <a:ext uri="{FF2B5EF4-FFF2-40B4-BE49-F238E27FC236}">
                  <a16:creationId xmlns:a16="http://schemas.microsoft.com/office/drawing/2014/main" id="{09926A1B-B62D-42E5-9D29-3812CC2B8B1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15546" y="432161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직선 연결선 1004">
              <a:extLst>
                <a:ext uri="{FF2B5EF4-FFF2-40B4-BE49-F238E27FC236}">
                  <a16:creationId xmlns:a16="http://schemas.microsoft.com/office/drawing/2014/main" id="{04F04A0D-7608-4CD8-B612-4F7B0C2C06A6}"/>
                </a:ext>
              </a:extLst>
            </p:cNvPr>
            <p:cNvCxnSpPr/>
            <p:nvPr/>
          </p:nvCxnSpPr>
          <p:spPr>
            <a:xfrm>
              <a:off x="1369724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직선 연결선 1005">
              <a:extLst>
                <a:ext uri="{FF2B5EF4-FFF2-40B4-BE49-F238E27FC236}">
                  <a16:creationId xmlns:a16="http://schemas.microsoft.com/office/drawing/2014/main" id="{70E5FDF7-5074-48B5-A8C1-E6B97CAB229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9990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직선 연결선 1006">
              <a:extLst>
                <a:ext uri="{FF2B5EF4-FFF2-40B4-BE49-F238E27FC236}">
                  <a16:creationId xmlns:a16="http://schemas.microsoft.com/office/drawing/2014/main" id="{31F47136-2CC0-4BD9-8823-6AD6AF33FDB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0521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직선 연결선 1007">
              <a:extLst>
                <a:ext uri="{FF2B5EF4-FFF2-40B4-BE49-F238E27FC236}">
                  <a16:creationId xmlns:a16="http://schemas.microsoft.com/office/drawing/2014/main" id="{417CA746-71B3-4BDA-9531-FA9B02735118}"/>
                </a:ext>
              </a:extLst>
            </p:cNvPr>
            <p:cNvCxnSpPr/>
            <p:nvPr/>
          </p:nvCxnSpPr>
          <p:spPr>
            <a:xfrm>
              <a:off x="1730786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 1008">
              <a:extLst>
                <a:ext uri="{FF2B5EF4-FFF2-40B4-BE49-F238E27FC236}">
                  <a16:creationId xmlns:a16="http://schemas.microsoft.com/office/drawing/2014/main" id="{0FE1CBBB-FE21-4AD4-8E65-318120394D9C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9989" y="4321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직선 연결선 1009">
              <a:extLst>
                <a:ext uri="{FF2B5EF4-FFF2-40B4-BE49-F238E27FC236}">
                  <a16:creationId xmlns:a16="http://schemas.microsoft.com/office/drawing/2014/main" id="{AB10C0A8-0C36-4F35-A379-1C7C9F1EBF4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0521" y="43216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직선 연결선 998">
              <a:extLst>
                <a:ext uri="{FF2B5EF4-FFF2-40B4-BE49-F238E27FC236}">
                  <a16:creationId xmlns:a16="http://schemas.microsoft.com/office/drawing/2014/main" id="{387CAF33-F0E9-45FD-94A2-ADB6645BF6E4}"/>
                </a:ext>
              </a:extLst>
            </p:cNvPr>
            <p:cNvCxnSpPr/>
            <p:nvPr/>
          </p:nvCxnSpPr>
          <p:spPr>
            <a:xfrm>
              <a:off x="994698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직선 연결선 999">
              <a:extLst>
                <a:ext uri="{FF2B5EF4-FFF2-40B4-BE49-F238E27FC236}">
                  <a16:creationId xmlns:a16="http://schemas.microsoft.com/office/drawing/2014/main" id="{1408F127-3122-4398-9DC2-DD664250219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84964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직선 연결선 1000">
              <a:extLst>
                <a:ext uri="{FF2B5EF4-FFF2-40B4-BE49-F238E27FC236}">
                  <a16:creationId xmlns:a16="http://schemas.microsoft.com/office/drawing/2014/main" id="{B2936513-C632-413D-96E3-0E96C35E60C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65495" y="400892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직선 연결선 1001">
              <a:extLst>
                <a:ext uri="{FF2B5EF4-FFF2-40B4-BE49-F238E27FC236}">
                  <a16:creationId xmlns:a16="http://schemas.microsoft.com/office/drawing/2014/main" id="{95E41212-D034-4AD1-98CC-5EAF2F961BE0}"/>
                </a:ext>
              </a:extLst>
            </p:cNvPr>
            <p:cNvCxnSpPr/>
            <p:nvPr/>
          </p:nvCxnSpPr>
          <p:spPr>
            <a:xfrm>
              <a:off x="1355760" y="416527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직선 연결선 1002">
              <a:extLst>
                <a:ext uri="{FF2B5EF4-FFF2-40B4-BE49-F238E27FC236}">
                  <a16:creationId xmlns:a16="http://schemas.microsoft.com/office/drawing/2014/main" id="{F0142E23-8481-4C95-A10F-2F6463D001F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84963" y="432161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직선 연결선 1003">
              <a:extLst>
                <a:ext uri="{FF2B5EF4-FFF2-40B4-BE49-F238E27FC236}">
                  <a16:creationId xmlns:a16="http://schemas.microsoft.com/office/drawing/2014/main" id="{7A1740E6-ECD5-4530-A689-A819F37A91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65495" y="432161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직선 연결선 984">
              <a:extLst>
                <a:ext uri="{FF2B5EF4-FFF2-40B4-BE49-F238E27FC236}">
                  <a16:creationId xmlns:a16="http://schemas.microsoft.com/office/drawing/2014/main" id="{9AD3C2D2-33AF-44C5-BCC8-F0D50F4C4C14}"/>
                </a:ext>
              </a:extLst>
            </p:cNvPr>
            <p:cNvCxnSpPr/>
            <p:nvPr/>
          </p:nvCxnSpPr>
          <p:spPr>
            <a:xfrm>
              <a:off x="4941866" y="45086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직선 연결선 985">
              <a:extLst>
                <a:ext uri="{FF2B5EF4-FFF2-40B4-BE49-F238E27FC236}">
                  <a16:creationId xmlns:a16="http://schemas.microsoft.com/office/drawing/2014/main" id="{9CE8DDD1-2E23-4733-84B0-0F4B29CB1AD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032132" y="4352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직선 연결선 986">
              <a:extLst>
                <a:ext uri="{FF2B5EF4-FFF2-40B4-BE49-F238E27FC236}">
                  <a16:creationId xmlns:a16="http://schemas.microsoft.com/office/drawing/2014/main" id="{2F4EAB4B-B6FF-4AFA-9840-D62FB0B6571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212663" y="4352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직선 연결선 987">
              <a:extLst>
                <a:ext uri="{FF2B5EF4-FFF2-40B4-BE49-F238E27FC236}">
                  <a16:creationId xmlns:a16="http://schemas.microsoft.com/office/drawing/2014/main" id="{1B383D64-5721-4F17-B36A-25509CD4C0CB}"/>
                </a:ext>
              </a:extLst>
            </p:cNvPr>
            <p:cNvCxnSpPr/>
            <p:nvPr/>
          </p:nvCxnSpPr>
          <p:spPr>
            <a:xfrm>
              <a:off x="5302928" y="45086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직선 연결선 988">
              <a:extLst>
                <a:ext uri="{FF2B5EF4-FFF2-40B4-BE49-F238E27FC236}">
                  <a16:creationId xmlns:a16="http://schemas.microsoft.com/office/drawing/2014/main" id="{FA127D90-67CE-447F-B1CF-DE9664D6B3C8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5032131" y="46649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직선 연결선 989">
              <a:extLst>
                <a:ext uri="{FF2B5EF4-FFF2-40B4-BE49-F238E27FC236}">
                  <a16:creationId xmlns:a16="http://schemas.microsoft.com/office/drawing/2014/main" id="{B57F1248-E280-4AEB-9547-5A90B790C03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5212663" y="46649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직선 연결선 978">
              <a:extLst>
                <a:ext uri="{FF2B5EF4-FFF2-40B4-BE49-F238E27FC236}">
                  <a16:creationId xmlns:a16="http://schemas.microsoft.com/office/drawing/2014/main" id="{F2033822-640D-49E6-99FF-17FEB33042E4}"/>
                </a:ext>
              </a:extLst>
            </p:cNvPr>
            <p:cNvCxnSpPr/>
            <p:nvPr/>
          </p:nvCxnSpPr>
          <p:spPr>
            <a:xfrm>
              <a:off x="4566841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직선 연결선 979">
              <a:extLst>
                <a:ext uri="{FF2B5EF4-FFF2-40B4-BE49-F238E27FC236}">
                  <a16:creationId xmlns:a16="http://schemas.microsoft.com/office/drawing/2014/main" id="{7574E728-F6FA-47AF-9711-6178BFD66B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657107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직선 연결선 980">
              <a:extLst>
                <a:ext uri="{FF2B5EF4-FFF2-40B4-BE49-F238E27FC236}">
                  <a16:creationId xmlns:a16="http://schemas.microsoft.com/office/drawing/2014/main" id="{05FB3E50-F477-4ED7-B58E-5122FA7D0FC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837638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직선 연결선 981">
              <a:extLst>
                <a:ext uri="{FF2B5EF4-FFF2-40B4-BE49-F238E27FC236}">
                  <a16:creationId xmlns:a16="http://schemas.microsoft.com/office/drawing/2014/main" id="{93EE47B0-A801-481F-BFFC-DEB178BBDCC0}"/>
                </a:ext>
              </a:extLst>
            </p:cNvPr>
            <p:cNvCxnSpPr/>
            <p:nvPr/>
          </p:nvCxnSpPr>
          <p:spPr>
            <a:xfrm>
              <a:off x="4927903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직선 연결선 982">
              <a:extLst>
                <a:ext uri="{FF2B5EF4-FFF2-40B4-BE49-F238E27FC236}">
                  <a16:creationId xmlns:a16="http://schemas.microsoft.com/office/drawing/2014/main" id="{53445D36-9C38-4A89-8871-F3A1D8E97FA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657106" y="46649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직선 연결선 983">
              <a:extLst>
                <a:ext uri="{FF2B5EF4-FFF2-40B4-BE49-F238E27FC236}">
                  <a16:creationId xmlns:a16="http://schemas.microsoft.com/office/drawing/2014/main" id="{A5037E81-ECE2-4EAE-8DB7-181488CA7A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837638" y="46649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직선 연결선 972">
              <a:extLst>
                <a:ext uri="{FF2B5EF4-FFF2-40B4-BE49-F238E27FC236}">
                  <a16:creationId xmlns:a16="http://schemas.microsoft.com/office/drawing/2014/main" id="{6EF9C941-579A-495C-B6B4-6211FD58D4CD}"/>
                </a:ext>
              </a:extLst>
            </p:cNvPr>
            <p:cNvCxnSpPr/>
            <p:nvPr/>
          </p:nvCxnSpPr>
          <p:spPr>
            <a:xfrm>
              <a:off x="4191816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직선 연결선 973">
              <a:extLst>
                <a:ext uri="{FF2B5EF4-FFF2-40B4-BE49-F238E27FC236}">
                  <a16:creationId xmlns:a16="http://schemas.microsoft.com/office/drawing/2014/main" id="{9D0DD12B-2785-4CB2-A04E-0BFB176E1C8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282082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직선 연결선 974">
              <a:extLst>
                <a:ext uri="{FF2B5EF4-FFF2-40B4-BE49-F238E27FC236}">
                  <a16:creationId xmlns:a16="http://schemas.microsoft.com/office/drawing/2014/main" id="{5A0FF230-1D7B-4920-9F67-CF69F866D609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462613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직선 연결선 975">
              <a:extLst>
                <a:ext uri="{FF2B5EF4-FFF2-40B4-BE49-F238E27FC236}">
                  <a16:creationId xmlns:a16="http://schemas.microsoft.com/office/drawing/2014/main" id="{85AD73D0-8856-47BA-8CA7-F5744AC78F17}"/>
                </a:ext>
              </a:extLst>
            </p:cNvPr>
            <p:cNvCxnSpPr/>
            <p:nvPr/>
          </p:nvCxnSpPr>
          <p:spPr>
            <a:xfrm>
              <a:off x="4552878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직선 연결선 976">
              <a:extLst>
                <a:ext uri="{FF2B5EF4-FFF2-40B4-BE49-F238E27FC236}">
                  <a16:creationId xmlns:a16="http://schemas.microsoft.com/office/drawing/2014/main" id="{9F5F3F17-0855-4241-A6A7-0B26532C734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282081" y="46649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직선 연결선 977">
              <a:extLst>
                <a:ext uri="{FF2B5EF4-FFF2-40B4-BE49-F238E27FC236}">
                  <a16:creationId xmlns:a16="http://schemas.microsoft.com/office/drawing/2014/main" id="{5C7FB861-A357-41CE-81D4-77316AD074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462613" y="46649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직선 연결선 966">
              <a:extLst>
                <a:ext uri="{FF2B5EF4-FFF2-40B4-BE49-F238E27FC236}">
                  <a16:creationId xmlns:a16="http://schemas.microsoft.com/office/drawing/2014/main" id="{183D4A48-3A41-4FC1-9D3C-8C6788D93BEB}"/>
                </a:ext>
              </a:extLst>
            </p:cNvPr>
            <p:cNvCxnSpPr/>
            <p:nvPr/>
          </p:nvCxnSpPr>
          <p:spPr>
            <a:xfrm>
              <a:off x="3816792" y="450864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직선 연결선 967">
              <a:extLst>
                <a:ext uri="{FF2B5EF4-FFF2-40B4-BE49-F238E27FC236}">
                  <a16:creationId xmlns:a16="http://schemas.microsoft.com/office/drawing/2014/main" id="{3F3C7FCC-1D5F-4E63-B25E-ECD867AF0FE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907058" y="4352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직선 연결선 968">
              <a:extLst>
                <a:ext uri="{FF2B5EF4-FFF2-40B4-BE49-F238E27FC236}">
                  <a16:creationId xmlns:a16="http://schemas.microsoft.com/office/drawing/2014/main" id="{D943A183-4F0B-4A08-B9CB-27E6FCD55312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4087589" y="4352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직선 연결선 969">
              <a:extLst>
                <a:ext uri="{FF2B5EF4-FFF2-40B4-BE49-F238E27FC236}">
                  <a16:creationId xmlns:a16="http://schemas.microsoft.com/office/drawing/2014/main" id="{154260BF-C3A8-4E7F-BBCB-742FFEDE3533}"/>
                </a:ext>
              </a:extLst>
            </p:cNvPr>
            <p:cNvCxnSpPr/>
            <p:nvPr/>
          </p:nvCxnSpPr>
          <p:spPr>
            <a:xfrm>
              <a:off x="4177854" y="450864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 970">
              <a:extLst>
                <a:ext uri="{FF2B5EF4-FFF2-40B4-BE49-F238E27FC236}">
                  <a16:creationId xmlns:a16="http://schemas.microsoft.com/office/drawing/2014/main" id="{82C67470-3470-455D-B6C3-C30095E40E3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907057" y="466499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 971">
              <a:extLst>
                <a:ext uri="{FF2B5EF4-FFF2-40B4-BE49-F238E27FC236}">
                  <a16:creationId xmlns:a16="http://schemas.microsoft.com/office/drawing/2014/main" id="{B85EF3D6-D5B1-4C83-A2C4-5B3ECFCC7E5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087589" y="46649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직선 연결선 960">
              <a:extLst>
                <a:ext uri="{FF2B5EF4-FFF2-40B4-BE49-F238E27FC236}">
                  <a16:creationId xmlns:a16="http://schemas.microsoft.com/office/drawing/2014/main" id="{237AC727-D203-4E2C-A420-779291BB06A1}"/>
                </a:ext>
              </a:extLst>
            </p:cNvPr>
            <p:cNvCxnSpPr/>
            <p:nvPr/>
          </p:nvCxnSpPr>
          <p:spPr>
            <a:xfrm>
              <a:off x="3441767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직선 연결선 961">
              <a:extLst>
                <a:ext uri="{FF2B5EF4-FFF2-40B4-BE49-F238E27FC236}">
                  <a16:creationId xmlns:a16="http://schemas.microsoft.com/office/drawing/2014/main" id="{54F40D22-813D-4671-B9F1-3D634105D9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532033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직선 연결선 962">
              <a:extLst>
                <a:ext uri="{FF2B5EF4-FFF2-40B4-BE49-F238E27FC236}">
                  <a16:creationId xmlns:a16="http://schemas.microsoft.com/office/drawing/2014/main" id="{F4A3B646-B346-4FB2-8D7B-51A2045C47E6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712564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 963">
              <a:extLst>
                <a:ext uri="{FF2B5EF4-FFF2-40B4-BE49-F238E27FC236}">
                  <a16:creationId xmlns:a16="http://schemas.microsoft.com/office/drawing/2014/main" id="{5EBFB9B6-55B9-4B3F-9D7F-AB9429828E7D}"/>
                </a:ext>
              </a:extLst>
            </p:cNvPr>
            <p:cNvCxnSpPr/>
            <p:nvPr/>
          </p:nvCxnSpPr>
          <p:spPr>
            <a:xfrm>
              <a:off x="3802829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 964">
              <a:extLst>
                <a:ext uri="{FF2B5EF4-FFF2-40B4-BE49-F238E27FC236}">
                  <a16:creationId xmlns:a16="http://schemas.microsoft.com/office/drawing/2014/main" id="{136440D8-D870-484A-AAA8-D5B713F7B590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532032" y="4664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직선 연결선 965">
              <a:extLst>
                <a:ext uri="{FF2B5EF4-FFF2-40B4-BE49-F238E27FC236}">
                  <a16:creationId xmlns:a16="http://schemas.microsoft.com/office/drawing/2014/main" id="{549242FB-87EF-4FC7-98DB-CDDD62CE856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712564" y="466499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직선 연결선 954">
              <a:extLst>
                <a:ext uri="{FF2B5EF4-FFF2-40B4-BE49-F238E27FC236}">
                  <a16:creationId xmlns:a16="http://schemas.microsoft.com/office/drawing/2014/main" id="{19875CA7-9A01-4B17-A8FD-4796EB411342}"/>
                </a:ext>
              </a:extLst>
            </p:cNvPr>
            <p:cNvCxnSpPr/>
            <p:nvPr/>
          </p:nvCxnSpPr>
          <p:spPr>
            <a:xfrm>
              <a:off x="3066741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직선 연결선 955">
              <a:extLst>
                <a:ext uri="{FF2B5EF4-FFF2-40B4-BE49-F238E27FC236}">
                  <a16:creationId xmlns:a16="http://schemas.microsoft.com/office/drawing/2014/main" id="{51E14646-9098-4930-BEE0-0D7937C6272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57007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직선 연결선 956">
              <a:extLst>
                <a:ext uri="{FF2B5EF4-FFF2-40B4-BE49-F238E27FC236}">
                  <a16:creationId xmlns:a16="http://schemas.microsoft.com/office/drawing/2014/main" id="{151392C6-BA0F-4B83-A0C3-A3D8C46ABED1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337538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 957">
              <a:extLst>
                <a:ext uri="{FF2B5EF4-FFF2-40B4-BE49-F238E27FC236}">
                  <a16:creationId xmlns:a16="http://schemas.microsoft.com/office/drawing/2014/main" id="{158EB153-72A2-425F-9C9B-3A3ECF57F725}"/>
                </a:ext>
              </a:extLst>
            </p:cNvPr>
            <p:cNvCxnSpPr/>
            <p:nvPr/>
          </p:nvCxnSpPr>
          <p:spPr>
            <a:xfrm>
              <a:off x="3427803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직선 연결선 958">
              <a:extLst>
                <a:ext uri="{FF2B5EF4-FFF2-40B4-BE49-F238E27FC236}">
                  <a16:creationId xmlns:a16="http://schemas.microsoft.com/office/drawing/2014/main" id="{A5D152BF-D7F5-4345-8172-F84A9478F4D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3157006" y="4664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직선 연결선 959">
              <a:extLst>
                <a:ext uri="{FF2B5EF4-FFF2-40B4-BE49-F238E27FC236}">
                  <a16:creationId xmlns:a16="http://schemas.microsoft.com/office/drawing/2014/main" id="{6BEFCC25-F531-445C-97F3-08E0B4C5CE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37538" y="466499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직선 연결선 942">
              <a:extLst>
                <a:ext uri="{FF2B5EF4-FFF2-40B4-BE49-F238E27FC236}">
                  <a16:creationId xmlns:a16="http://schemas.microsoft.com/office/drawing/2014/main" id="{E71884EC-C3C4-472C-91AF-6D7107FB4CE1}"/>
                </a:ext>
              </a:extLst>
            </p:cNvPr>
            <p:cNvCxnSpPr/>
            <p:nvPr/>
          </p:nvCxnSpPr>
          <p:spPr>
            <a:xfrm>
              <a:off x="2683554" y="45086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직선 연결선 943">
              <a:extLst>
                <a:ext uri="{FF2B5EF4-FFF2-40B4-BE49-F238E27FC236}">
                  <a16:creationId xmlns:a16="http://schemas.microsoft.com/office/drawing/2014/main" id="{5A018469-F172-4814-9D47-0C41AEC1D0A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73820" y="4352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직선 연결선 944">
              <a:extLst>
                <a:ext uri="{FF2B5EF4-FFF2-40B4-BE49-F238E27FC236}">
                  <a16:creationId xmlns:a16="http://schemas.microsoft.com/office/drawing/2014/main" id="{09839BD2-D043-43F1-BC26-662ED5A611B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954351" y="435230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직선 연결선 945">
              <a:extLst>
                <a:ext uri="{FF2B5EF4-FFF2-40B4-BE49-F238E27FC236}">
                  <a16:creationId xmlns:a16="http://schemas.microsoft.com/office/drawing/2014/main" id="{BDAC1039-92C6-4CDA-ABC1-044289A76911}"/>
                </a:ext>
              </a:extLst>
            </p:cNvPr>
            <p:cNvCxnSpPr/>
            <p:nvPr/>
          </p:nvCxnSpPr>
          <p:spPr>
            <a:xfrm>
              <a:off x="3044616" y="4508647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직선 연결선 946">
              <a:extLst>
                <a:ext uri="{FF2B5EF4-FFF2-40B4-BE49-F238E27FC236}">
                  <a16:creationId xmlns:a16="http://schemas.microsoft.com/office/drawing/2014/main" id="{C71BBD12-25AC-4D34-8A29-2828B0376DE3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773819" y="46649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직선 연결선 947">
              <a:extLst>
                <a:ext uri="{FF2B5EF4-FFF2-40B4-BE49-F238E27FC236}">
                  <a16:creationId xmlns:a16="http://schemas.microsoft.com/office/drawing/2014/main" id="{14228C86-F45C-4520-B892-517A5ABB477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54351" y="466499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직선 연결선 936">
              <a:extLst>
                <a:ext uri="{FF2B5EF4-FFF2-40B4-BE49-F238E27FC236}">
                  <a16:creationId xmlns:a16="http://schemas.microsoft.com/office/drawing/2014/main" id="{905D5CDC-1530-4BB2-B465-1BCEF6310AB1}"/>
                </a:ext>
              </a:extLst>
            </p:cNvPr>
            <p:cNvCxnSpPr/>
            <p:nvPr/>
          </p:nvCxnSpPr>
          <p:spPr>
            <a:xfrm>
              <a:off x="2308529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직선 연결선 937">
              <a:extLst>
                <a:ext uri="{FF2B5EF4-FFF2-40B4-BE49-F238E27FC236}">
                  <a16:creationId xmlns:a16="http://schemas.microsoft.com/office/drawing/2014/main" id="{77387598-BB67-4C05-A429-514854171C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98795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직선 연결선 938">
              <a:extLst>
                <a:ext uri="{FF2B5EF4-FFF2-40B4-BE49-F238E27FC236}">
                  <a16:creationId xmlns:a16="http://schemas.microsoft.com/office/drawing/2014/main" id="{26A916BA-198A-41AD-92C7-E90901AEE8B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579326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직선 연결선 939">
              <a:extLst>
                <a:ext uri="{FF2B5EF4-FFF2-40B4-BE49-F238E27FC236}">
                  <a16:creationId xmlns:a16="http://schemas.microsoft.com/office/drawing/2014/main" id="{AF127E45-0BB7-4306-83D6-B6F04644DADB}"/>
                </a:ext>
              </a:extLst>
            </p:cNvPr>
            <p:cNvCxnSpPr/>
            <p:nvPr/>
          </p:nvCxnSpPr>
          <p:spPr>
            <a:xfrm>
              <a:off x="2669591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직선 연결선 940">
              <a:extLst>
                <a:ext uri="{FF2B5EF4-FFF2-40B4-BE49-F238E27FC236}">
                  <a16:creationId xmlns:a16="http://schemas.microsoft.com/office/drawing/2014/main" id="{6BBBD1DD-1DC9-473C-868C-A45F0A1CF95F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398794" y="46649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직선 연결선 941">
              <a:extLst>
                <a:ext uri="{FF2B5EF4-FFF2-40B4-BE49-F238E27FC236}">
                  <a16:creationId xmlns:a16="http://schemas.microsoft.com/office/drawing/2014/main" id="{9ABC985B-891B-478D-AA1F-919ED4951E6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79326" y="46649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직선 연결선 930">
              <a:extLst>
                <a:ext uri="{FF2B5EF4-FFF2-40B4-BE49-F238E27FC236}">
                  <a16:creationId xmlns:a16="http://schemas.microsoft.com/office/drawing/2014/main" id="{41AD305D-B1A6-428E-8F41-354325226E3D}"/>
                </a:ext>
              </a:extLst>
            </p:cNvPr>
            <p:cNvCxnSpPr/>
            <p:nvPr/>
          </p:nvCxnSpPr>
          <p:spPr>
            <a:xfrm>
              <a:off x="1933504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직선 연결선 931">
              <a:extLst>
                <a:ext uri="{FF2B5EF4-FFF2-40B4-BE49-F238E27FC236}">
                  <a16:creationId xmlns:a16="http://schemas.microsoft.com/office/drawing/2014/main" id="{BB144EC8-2AD6-4481-A813-3F0625B62B8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3770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직선 연결선 932">
              <a:extLst>
                <a:ext uri="{FF2B5EF4-FFF2-40B4-BE49-F238E27FC236}">
                  <a16:creationId xmlns:a16="http://schemas.microsoft.com/office/drawing/2014/main" id="{216BE91E-B73C-4FC5-9621-9ADB2B006DF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204301" y="435230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직선 연결선 933">
              <a:extLst>
                <a:ext uri="{FF2B5EF4-FFF2-40B4-BE49-F238E27FC236}">
                  <a16:creationId xmlns:a16="http://schemas.microsoft.com/office/drawing/2014/main" id="{F00AB9DC-5C92-42B2-9730-03C34EED541B}"/>
                </a:ext>
              </a:extLst>
            </p:cNvPr>
            <p:cNvCxnSpPr/>
            <p:nvPr/>
          </p:nvCxnSpPr>
          <p:spPr>
            <a:xfrm>
              <a:off x="2294566" y="4508648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직선 연결선 934">
              <a:extLst>
                <a:ext uri="{FF2B5EF4-FFF2-40B4-BE49-F238E27FC236}">
                  <a16:creationId xmlns:a16="http://schemas.microsoft.com/office/drawing/2014/main" id="{30E180BA-3F88-41C6-ABBA-424231214A6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2023769" y="46649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직선 연결선 935">
              <a:extLst>
                <a:ext uri="{FF2B5EF4-FFF2-40B4-BE49-F238E27FC236}">
                  <a16:creationId xmlns:a16="http://schemas.microsoft.com/office/drawing/2014/main" id="{A2854591-DB80-418F-AAB1-1586349EA82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04301" y="4664991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직선 연결선 924">
              <a:extLst>
                <a:ext uri="{FF2B5EF4-FFF2-40B4-BE49-F238E27FC236}">
                  <a16:creationId xmlns:a16="http://schemas.microsoft.com/office/drawing/2014/main" id="{6D1CFFB2-95FA-4716-9D25-A051DF90131A}"/>
                </a:ext>
              </a:extLst>
            </p:cNvPr>
            <p:cNvCxnSpPr/>
            <p:nvPr/>
          </p:nvCxnSpPr>
          <p:spPr>
            <a:xfrm>
              <a:off x="1558480" y="450864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직선 연결선 925">
              <a:extLst>
                <a:ext uri="{FF2B5EF4-FFF2-40B4-BE49-F238E27FC236}">
                  <a16:creationId xmlns:a16="http://schemas.microsoft.com/office/drawing/2014/main" id="{4EF0A312-EB19-4E23-B13A-A7595169F04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648746" y="4352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직선 연결선 926">
              <a:extLst>
                <a:ext uri="{FF2B5EF4-FFF2-40B4-BE49-F238E27FC236}">
                  <a16:creationId xmlns:a16="http://schemas.microsoft.com/office/drawing/2014/main" id="{794C1CB1-E251-44E0-86C1-423DEB5D3AF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829277" y="4352305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직선 연결선 927">
              <a:extLst>
                <a:ext uri="{FF2B5EF4-FFF2-40B4-BE49-F238E27FC236}">
                  <a16:creationId xmlns:a16="http://schemas.microsoft.com/office/drawing/2014/main" id="{60E21112-A6B2-4C73-B634-3B4B54C829E5}"/>
                </a:ext>
              </a:extLst>
            </p:cNvPr>
            <p:cNvCxnSpPr/>
            <p:nvPr/>
          </p:nvCxnSpPr>
          <p:spPr>
            <a:xfrm>
              <a:off x="1919542" y="4508649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직선 연결선 928">
              <a:extLst>
                <a:ext uri="{FF2B5EF4-FFF2-40B4-BE49-F238E27FC236}">
                  <a16:creationId xmlns:a16="http://schemas.microsoft.com/office/drawing/2014/main" id="{55ADAB3B-858C-41CB-93FB-1FBDB4C880ED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648745" y="466499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직선 연결선 929">
              <a:extLst>
                <a:ext uri="{FF2B5EF4-FFF2-40B4-BE49-F238E27FC236}">
                  <a16:creationId xmlns:a16="http://schemas.microsoft.com/office/drawing/2014/main" id="{958BFFC5-900A-4D2B-AC65-4B64FE0A982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29277" y="4664992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직선 연결선 918">
              <a:extLst>
                <a:ext uri="{FF2B5EF4-FFF2-40B4-BE49-F238E27FC236}">
                  <a16:creationId xmlns:a16="http://schemas.microsoft.com/office/drawing/2014/main" id="{281CE47C-4D4D-4064-B9DE-0F3B055C8E4C}"/>
                </a:ext>
              </a:extLst>
            </p:cNvPr>
            <p:cNvCxnSpPr/>
            <p:nvPr/>
          </p:nvCxnSpPr>
          <p:spPr>
            <a:xfrm>
              <a:off x="1183455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직선 연결선 919">
              <a:extLst>
                <a:ext uri="{FF2B5EF4-FFF2-40B4-BE49-F238E27FC236}">
                  <a16:creationId xmlns:a16="http://schemas.microsoft.com/office/drawing/2014/main" id="{C40DA381-99A3-463E-A920-96DF4D02263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273721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직선 연결선 920">
              <a:extLst>
                <a:ext uri="{FF2B5EF4-FFF2-40B4-BE49-F238E27FC236}">
                  <a16:creationId xmlns:a16="http://schemas.microsoft.com/office/drawing/2014/main" id="{BB149E33-F4E8-4AD7-A92B-FB2C2648661B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454252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직선 연결선 921">
              <a:extLst>
                <a:ext uri="{FF2B5EF4-FFF2-40B4-BE49-F238E27FC236}">
                  <a16:creationId xmlns:a16="http://schemas.microsoft.com/office/drawing/2014/main" id="{66F6F741-F284-4C1B-BE9B-C7B36A3A98C6}"/>
                </a:ext>
              </a:extLst>
            </p:cNvPr>
            <p:cNvCxnSpPr/>
            <p:nvPr/>
          </p:nvCxnSpPr>
          <p:spPr>
            <a:xfrm>
              <a:off x="1544517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직선 연결선 922">
              <a:extLst>
                <a:ext uri="{FF2B5EF4-FFF2-40B4-BE49-F238E27FC236}">
                  <a16:creationId xmlns:a16="http://schemas.microsoft.com/office/drawing/2014/main" id="{DA945A21-755F-4DA1-838B-D1C8D2026C47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273720" y="4664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직선 연결선 923">
              <a:extLst>
                <a:ext uri="{FF2B5EF4-FFF2-40B4-BE49-F238E27FC236}">
                  <a16:creationId xmlns:a16="http://schemas.microsoft.com/office/drawing/2014/main" id="{3AEEE66F-313D-4336-A51F-EB8D612F2A4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454252" y="466499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직선 연결선 912">
              <a:extLst>
                <a:ext uri="{FF2B5EF4-FFF2-40B4-BE49-F238E27FC236}">
                  <a16:creationId xmlns:a16="http://schemas.microsoft.com/office/drawing/2014/main" id="{BAF33871-2B51-464F-8AA4-D357C3BFA3A3}"/>
                </a:ext>
              </a:extLst>
            </p:cNvPr>
            <p:cNvCxnSpPr/>
            <p:nvPr/>
          </p:nvCxnSpPr>
          <p:spPr>
            <a:xfrm>
              <a:off x="808429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직선 연결선 913">
              <a:extLst>
                <a:ext uri="{FF2B5EF4-FFF2-40B4-BE49-F238E27FC236}">
                  <a16:creationId xmlns:a16="http://schemas.microsoft.com/office/drawing/2014/main" id="{2FFF1134-C054-450A-9EE9-CF886F3793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898695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직선 연결선 914">
              <a:extLst>
                <a:ext uri="{FF2B5EF4-FFF2-40B4-BE49-F238E27FC236}">
                  <a16:creationId xmlns:a16="http://schemas.microsoft.com/office/drawing/2014/main" id="{373BD9B1-79AF-47CA-9085-2BE9F64396E5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1079226" y="4352306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직선 연결선 915">
              <a:extLst>
                <a:ext uri="{FF2B5EF4-FFF2-40B4-BE49-F238E27FC236}">
                  <a16:creationId xmlns:a16="http://schemas.microsoft.com/office/drawing/2014/main" id="{EC81AEB0-4505-48EB-B80F-557D6A4D8036}"/>
                </a:ext>
              </a:extLst>
            </p:cNvPr>
            <p:cNvCxnSpPr/>
            <p:nvPr/>
          </p:nvCxnSpPr>
          <p:spPr>
            <a:xfrm>
              <a:off x="1169491" y="4508650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직선 연결선 916">
              <a:extLst>
                <a:ext uri="{FF2B5EF4-FFF2-40B4-BE49-F238E27FC236}">
                  <a16:creationId xmlns:a16="http://schemas.microsoft.com/office/drawing/2014/main" id="{1ADAE6F7-23E5-457A-BAD3-FFFAC3B82CFE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898694" y="4664994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직선 연결선 917">
              <a:extLst>
                <a:ext uri="{FF2B5EF4-FFF2-40B4-BE49-F238E27FC236}">
                  <a16:creationId xmlns:a16="http://schemas.microsoft.com/office/drawing/2014/main" id="{E8100D14-6B9A-4035-B4A0-E5A4646EE64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079226" y="4664993"/>
              <a:ext cx="0" cy="2084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21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27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2023-10-27T09:17:08Z</dcterms:created>
  <dcterms:modified xsi:type="dcterms:W3CDTF">2023-11-15T09:29:44Z</dcterms:modified>
</cp:coreProperties>
</file>