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66" r:id="rId3"/>
    <p:sldId id="265" r:id="rId4"/>
    <p:sldId id="259" r:id="rId5"/>
    <p:sldId id="260" r:id="rId6"/>
    <p:sldId id="263" r:id="rId7"/>
    <p:sldId id="269" r:id="rId8"/>
    <p:sldId id="270" r:id="rId9"/>
    <p:sldId id="275" r:id="rId10"/>
    <p:sldId id="276" r:id="rId11"/>
    <p:sldId id="277" r:id="rId12"/>
    <p:sldId id="278" r:id="rId13"/>
    <p:sldId id="279" r:id="rId14"/>
    <p:sldId id="274" r:id="rId15"/>
    <p:sldId id="262" r:id="rId16"/>
    <p:sldId id="267" r:id="rId17"/>
    <p:sldId id="271" r:id="rId18"/>
    <p:sldId id="272" r:id="rId19"/>
    <p:sldId id="273" r:id="rId20"/>
    <p:sldId id="280"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144" y="264"/>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2023-12-11</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2023-12-11</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괴선</a:t>
            </a:r>
            <a:endParaRPr lang="ko-KR" altLang="en-US" dirty="0"/>
          </a:p>
        </p:txBody>
      </p:sp>
    </p:spTree>
    <p:extLst>
      <p:ext uri="{BB962C8B-B14F-4D97-AF65-F5344CB8AC3E}">
        <p14:creationId xmlns:p14="http://schemas.microsoft.com/office/powerpoint/2010/main" val="46034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서생원</a:t>
            </a:r>
          </a:p>
        </p:txBody>
      </p:sp>
    </p:spTree>
    <p:extLst>
      <p:ext uri="{BB962C8B-B14F-4D97-AF65-F5344CB8AC3E}">
        <p14:creationId xmlns:p14="http://schemas.microsoft.com/office/powerpoint/2010/main" val="372162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nvGraphicFramePr>
        <p:xfrm>
          <a:off x="1416050" y="1160463"/>
          <a:ext cx="9359901" cy="155448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endParaRPr lang="ko-KR" altLang="en-US" dirty="0"/>
          </a:p>
        </p:txBody>
      </p:sp>
    </p:spTree>
    <p:extLst>
      <p:ext uri="{BB962C8B-B14F-4D97-AF65-F5344CB8AC3E}">
        <p14:creationId xmlns:p14="http://schemas.microsoft.com/office/powerpoint/2010/main" val="84643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2829386618"/>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20890051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 </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 </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984132087"/>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021485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시신을 발견</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a:t>
                      </a:r>
                      <a:r>
                        <a:rPr lang="ko-KR" altLang="en-US" sz="1200" b="0" strike="sngStrike" dirty="0" err="1">
                          <a:solidFill>
                            <a:schemeClr val="tx1"/>
                          </a:solidFill>
                        </a:rPr>
                        <a:t>일어남</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76743958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506712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43460694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63221252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05069653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1">
            <a:extLst>
              <a:ext uri="{FF2B5EF4-FFF2-40B4-BE49-F238E27FC236}">
                <a16:creationId xmlns:a16="http://schemas.microsoft.com/office/drawing/2014/main" id="{DD4C95E2-260E-4BF0-864E-98C48E4AA9D2}"/>
              </a:ext>
            </a:extLst>
          </p:cNvPr>
          <p:cNvGraphicFramePr>
            <a:graphicFrameLocks noGrp="1"/>
          </p:cNvGraphicFramePr>
          <p:nvPr>
            <p:extLst>
              <p:ext uri="{D42A27DB-BD31-4B8C-83A1-F6EECF244321}">
                <p14:modId xmlns:p14="http://schemas.microsoft.com/office/powerpoint/2010/main" val="2922194119"/>
              </p:ext>
            </p:extLst>
          </p:nvPr>
        </p:nvGraphicFramePr>
        <p:xfrm>
          <a:off x="3258091" y="1617491"/>
          <a:ext cx="1052830" cy="274320"/>
        </p:xfrm>
        <a:graphic>
          <a:graphicData uri="http://schemas.openxmlformats.org/drawingml/2006/table">
            <a:tbl>
              <a:tblPr firstRow="1" bandRow="1">
                <a:tableStyleId>{5C22544A-7EE6-4342-B048-85BDC9FD1C3A}</a:tableStyleId>
              </a:tblPr>
              <a:tblGrid>
                <a:gridCol w="1052830">
                  <a:extLst>
                    <a:ext uri="{9D8B030D-6E8A-4147-A177-3AD203B41FA5}">
                      <a16:colId xmlns:a16="http://schemas.microsoft.com/office/drawing/2014/main" val="3905014656"/>
                    </a:ext>
                  </a:extLst>
                </a:gridCol>
              </a:tblGrid>
              <a:tr h="0">
                <a:tc>
                  <a:txBody>
                    <a:bodyPr/>
                    <a:lstStyle/>
                    <a:p>
                      <a:pPr algn="ctr" latinLnBrk="1"/>
                      <a:r>
                        <a:rPr lang="ko-KR" altLang="en-US" sz="1200" b="0" dirty="0">
                          <a:solidFill>
                            <a:schemeClr val="tx1"/>
                          </a:solidFill>
                        </a:rPr>
                        <a:t>퀘스트 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2678961"/>
                  </a:ext>
                </a:extLst>
              </a:tr>
            </a:tbl>
          </a:graphicData>
        </a:graphic>
      </p:graphicFrame>
      <p:graphicFrame>
        <p:nvGraphicFramePr>
          <p:cNvPr id="4" name="표 4">
            <a:extLst>
              <a:ext uri="{FF2B5EF4-FFF2-40B4-BE49-F238E27FC236}">
                <a16:creationId xmlns:a16="http://schemas.microsoft.com/office/drawing/2014/main" id="{EFD0FB96-B8BF-4133-B880-860A4013CCD9}"/>
              </a:ext>
            </a:extLst>
          </p:cNvPr>
          <p:cNvGraphicFramePr>
            <a:graphicFrameLocks noGrp="1"/>
          </p:cNvGraphicFramePr>
          <p:nvPr>
            <p:extLst>
              <p:ext uri="{D42A27DB-BD31-4B8C-83A1-F6EECF244321}">
                <p14:modId xmlns:p14="http://schemas.microsoft.com/office/powerpoint/2010/main" val="957873431"/>
              </p:ext>
            </p:extLst>
          </p:nvPr>
        </p:nvGraphicFramePr>
        <p:xfrm>
          <a:off x="695323" y="4874878"/>
          <a:ext cx="900430" cy="274320"/>
        </p:xfrm>
        <a:graphic>
          <a:graphicData uri="http://schemas.openxmlformats.org/drawingml/2006/table">
            <a:tbl>
              <a:tblPr firstRow="1" bandRow="1">
                <a:tableStyleId>{5C22544A-7EE6-4342-B048-85BDC9FD1C3A}</a:tableStyleId>
              </a:tblPr>
              <a:tblGrid>
                <a:gridCol w="900430">
                  <a:extLst>
                    <a:ext uri="{9D8B030D-6E8A-4147-A177-3AD203B41FA5}">
                      <a16:colId xmlns:a16="http://schemas.microsoft.com/office/drawing/2014/main" val="2060593582"/>
                    </a:ext>
                  </a:extLst>
                </a:gridCol>
              </a:tblGrid>
              <a:tr h="0">
                <a:tc>
                  <a:txBody>
                    <a:bodyPr/>
                    <a:lstStyle/>
                    <a:p>
                      <a:pPr algn="ctr" latinLnBrk="1"/>
                      <a:r>
                        <a:rPr lang="ko-KR" altLang="en-US" sz="1200" b="0" dirty="0">
                          <a:solidFill>
                            <a:schemeClr val="tx1"/>
                          </a:solidFill>
                        </a:rPr>
                        <a:t>보상 내용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593572"/>
                  </a:ext>
                </a:extLst>
              </a:tr>
            </a:tbl>
          </a:graphicData>
        </a:graphic>
      </p:graphicFrame>
      <p:graphicFrame>
        <p:nvGraphicFramePr>
          <p:cNvPr id="9" name="표 4">
            <a:extLst>
              <a:ext uri="{FF2B5EF4-FFF2-40B4-BE49-F238E27FC236}">
                <a16:creationId xmlns:a16="http://schemas.microsoft.com/office/drawing/2014/main" id="{F23FC8EB-8F2D-4F58-AC21-AA11327663D6}"/>
              </a:ext>
            </a:extLst>
          </p:cNvPr>
          <p:cNvGraphicFramePr>
            <a:graphicFrameLocks noGrp="1"/>
          </p:cNvGraphicFramePr>
          <p:nvPr>
            <p:extLst>
              <p:ext uri="{D42A27DB-BD31-4B8C-83A1-F6EECF244321}">
                <p14:modId xmlns:p14="http://schemas.microsoft.com/office/powerpoint/2010/main" val="945677965"/>
              </p:ext>
            </p:extLst>
          </p:nvPr>
        </p:nvGraphicFramePr>
        <p:xfrm>
          <a:off x="695326" y="4402045"/>
          <a:ext cx="900430" cy="274320"/>
        </p:xfrm>
        <a:graphic>
          <a:graphicData uri="http://schemas.openxmlformats.org/drawingml/2006/table">
            <a:tbl>
              <a:tblPr firstRow="1" bandRow="1">
                <a:tableStyleId>{5C22544A-7EE6-4342-B048-85BDC9FD1C3A}</a:tableStyleId>
              </a:tblPr>
              <a:tblGrid>
                <a:gridCol w="900430">
                  <a:extLst>
                    <a:ext uri="{9D8B030D-6E8A-4147-A177-3AD203B41FA5}">
                      <a16:colId xmlns:a16="http://schemas.microsoft.com/office/drawing/2014/main" val="1261177905"/>
                    </a:ext>
                  </a:extLst>
                </a:gridCol>
              </a:tblGrid>
              <a:tr h="0">
                <a:tc>
                  <a:txBody>
                    <a:bodyPr/>
                    <a:lstStyle/>
                    <a:p>
                      <a:pPr algn="ctr" latinLnBrk="1"/>
                      <a:r>
                        <a:rPr lang="ko-KR" altLang="en-US" sz="1200" b="0" dirty="0">
                          <a:solidFill>
                            <a:schemeClr val="tx1"/>
                          </a:solidFill>
                        </a:rPr>
                        <a:t>완료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593572"/>
                  </a:ext>
                </a:extLst>
              </a:tr>
            </a:tbl>
          </a:graphicData>
        </a:graphic>
      </p:graphicFrame>
      <p:graphicFrame>
        <p:nvGraphicFramePr>
          <p:cNvPr id="10" name="표 4">
            <a:extLst>
              <a:ext uri="{FF2B5EF4-FFF2-40B4-BE49-F238E27FC236}">
                <a16:creationId xmlns:a16="http://schemas.microsoft.com/office/drawing/2014/main" id="{7650FE11-F458-4565-92EF-BA9B1519AC3D}"/>
              </a:ext>
            </a:extLst>
          </p:cNvPr>
          <p:cNvGraphicFramePr>
            <a:graphicFrameLocks noGrp="1"/>
          </p:cNvGraphicFramePr>
          <p:nvPr>
            <p:extLst>
              <p:ext uri="{D42A27DB-BD31-4B8C-83A1-F6EECF244321}">
                <p14:modId xmlns:p14="http://schemas.microsoft.com/office/powerpoint/2010/main" val="3403015437"/>
              </p:ext>
            </p:extLst>
          </p:nvPr>
        </p:nvGraphicFramePr>
        <p:xfrm>
          <a:off x="695325" y="2603785"/>
          <a:ext cx="1960880" cy="274320"/>
        </p:xfrm>
        <a:graphic>
          <a:graphicData uri="http://schemas.openxmlformats.org/drawingml/2006/table">
            <a:tbl>
              <a:tblPr firstRow="1" bandRow="1">
                <a:tableStyleId>{5C22544A-7EE6-4342-B048-85BDC9FD1C3A}</a:tableStyleId>
              </a:tblPr>
              <a:tblGrid>
                <a:gridCol w="1960880">
                  <a:extLst>
                    <a:ext uri="{9D8B030D-6E8A-4147-A177-3AD203B41FA5}">
                      <a16:colId xmlns:a16="http://schemas.microsoft.com/office/drawing/2014/main" val="4070007144"/>
                    </a:ext>
                  </a:extLst>
                </a:gridCol>
              </a:tblGrid>
              <a:tr h="0">
                <a:tc>
                  <a:txBody>
                    <a:bodyPr/>
                    <a:lstStyle/>
                    <a:p>
                      <a:pPr algn="ctr" latinLnBrk="1"/>
                      <a:r>
                        <a:rPr lang="ko-KR" altLang="en-US" sz="1200" b="0" dirty="0">
                          <a:solidFill>
                            <a:schemeClr val="tx1"/>
                          </a:solidFill>
                        </a:rPr>
                        <a:t>사건 사고</a:t>
                      </a:r>
                      <a:r>
                        <a:rPr lang="en-US" altLang="ko-KR" sz="1200" b="0" dirty="0">
                          <a:solidFill>
                            <a:schemeClr val="tx1"/>
                          </a:solidFill>
                        </a:rPr>
                        <a:t>(</a:t>
                      </a:r>
                      <a:r>
                        <a:rPr lang="ko-KR" altLang="en-US" sz="1200" b="0" dirty="0">
                          <a:solidFill>
                            <a:schemeClr val="tx1"/>
                          </a:solidFill>
                        </a:rPr>
                        <a:t>퀘스트 스토리</a:t>
                      </a:r>
                      <a:r>
                        <a:rPr lang="en-US" altLang="ko-KR" sz="1200" b="0" dirty="0">
                          <a:solidFill>
                            <a:schemeClr val="tx1"/>
                          </a:solidFill>
                        </a:rPr>
                        <a:t>)</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593572"/>
                  </a:ext>
                </a:extLst>
              </a:tr>
            </a:tbl>
          </a:graphicData>
        </a:graphic>
      </p:graphicFrame>
      <p:graphicFrame>
        <p:nvGraphicFramePr>
          <p:cNvPr id="12" name="표 11">
            <a:extLst>
              <a:ext uri="{FF2B5EF4-FFF2-40B4-BE49-F238E27FC236}">
                <a16:creationId xmlns:a16="http://schemas.microsoft.com/office/drawing/2014/main" id="{86C5C131-6174-465D-997C-CF24C8B7C9C2}"/>
              </a:ext>
            </a:extLst>
          </p:cNvPr>
          <p:cNvGraphicFramePr>
            <a:graphicFrameLocks noGrp="1"/>
          </p:cNvGraphicFramePr>
          <p:nvPr>
            <p:extLst>
              <p:ext uri="{D42A27DB-BD31-4B8C-83A1-F6EECF244321}">
                <p14:modId xmlns:p14="http://schemas.microsoft.com/office/powerpoint/2010/main" val="1232131457"/>
              </p:ext>
            </p:extLst>
          </p:nvPr>
        </p:nvGraphicFramePr>
        <p:xfrm>
          <a:off x="695323" y="1160463"/>
          <a:ext cx="541655" cy="274320"/>
        </p:xfrm>
        <a:graphic>
          <a:graphicData uri="http://schemas.openxmlformats.org/drawingml/2006/table">
            <a:tbl>
              <a:tblPr firstRow="1" bandRow="1">
                <a:tableStyleId>{5C22544A-7EE6-4342-B048-85BDC9FD1C3A}</a:tableStyleId>
              </a:tblPr>
              <a:tblGrid>
                <a:gridCol w="541655">
                  <a:extLst>
                    <a:ext uri="{9D8B030D-6E8A-4147-A177-3AD203B41FA5}">
                      <a16:colId xmlns:a16="http://schemas.microsoft.com/office/drawing/2014/main" val="2772090494"/>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7365327"/>
                  </a:ext>
                </a:extLst>
              </a:tr>
            </a:tbl>
          </a:graphicData>
        </a:graphic>
      </p:graphicFrame>
      <p:graphicFrame>
        <p:nvGraphicFramePr>
          <p:cNvPr id="13" name="표 12">
            <a:extLst>
              <a:ext uri="{FF2B5EF4-FFF2-40B4-BE49-F238E27FC236}">
                <a16:creationId xmlns:a16="http://schemas.microsoft.com/office/drawing/2014/main" id="{809AA825-A6E9-47E8-94C1-2703A97835A7}"/>
              </a:ext>
            </a:extLst>
          </p:cNvPr>
          <p:cNvGraphicFramePr>
            <a:graphicFrameLocks noGrp="1"/>
          </p:cNvGraphicFramePr>
          <p:nvPr>
            <p:extLst>
              <p:ext uri="{D42A27DB-BD31-4B8C-83A1-F6EECF244321}">
                <p14:modId xmlns:p14="http://schemas.microsoft.com/office/powerpoint/2010/main" val="1606195070"/>
              </p:ext>
            </p:extLst>
          </p:nvPr>
        </p:nvGraphicFramePr>
        <p:xfrm>
          <a:off x="3769266" y="1166715"/>
          <a:ext cx="541655" cy="274320"/>
        </p:xfrm>
        <a:graphic>
          <a:graphicData uri="http://schemas.openxmlformats.org/drawingml/2006/table">
            <a:tbl>
              <a:tblPr firstRow="1" bandRow="1">
                <a:tableStyleId>{5C22544A-7EE6-4342-B048-85BDC9FD1C3A}</a:tableStyleId>
              </a:tblPr>
              <a:tblGrid>
                <a:gridCol w="541655">
                  <a:extLst>
                    <a:ext uri="{9D8B030D-6E8A-4147-A177-3AD203B41FA5}">
                      <a16:colId xmlns:a16="http://schemas.microsoft.com/office/drawing/2014/main" val="2751046931"/>
                    </a:ext>
                  </a:extLst>
                </a:gridCol>
              </a:tblGrid>
              <a:tr h="0">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7365327"/>
                  </a:ext>
                </a:extLst>
              </a:tr>
            </a:tbl>
          </a:graphicData>
        </a:graphic>
      </p:graphicFrame>
      <p:graphicFrame>
        <p:nvGraphicFramePr>
          <p:cNvPr id="14" name="표 13">
            <a:extLst>
              <a:ext uri="{FF2B5EF4-FFF2-40B4-BE49-F238E27FC236}">
                <a16:creationId xmlns:a16="http://schemas.microsoft.com/office/drawing/2014/main" id="{D60F7592-2859-46F0-89C3-EAE655488B96}"/>
              </a:ext>
            </a:extLst>
          </p:cNvPr>
          <p:cNvGraphicFramePr>
            <a:graphicFrameLocks noGrp="1"/>
          </p:cNvGraphicFramePr>
          <p:nvPr>
            <p:extLst>
              <p:ext uri="{D42A27DB-BD31-4B8C-83A1-F6EECF244321}">
                <p14:modId xmlns:p14="http://schemas.microsoft.com/office/powerpoint/2010/main" val="1129206792"/>
              </p:ext>
            </p:extLst>
          </p:nvPr>
        </p:nvGraphicFramePr>
        <p:xfrm>
          <a:off x="1935161" y="1160463"/>
          <a:ext cx="900430" cy="274320"/>
        </p:xfrm>
        <a:graphic>
          <a:graphicData uri="http://schemas.openxmlformats.org/drawingml/2006/table">
            <a:tbl>
              <a:tblPr firstRow="1" bandRow="1">
                <a:tableStyleId>{5C22544A-7EE6-4342-B048-85BDC9FD1C3A}</a:tableStyleId>
              </a:tblPr>
              <a:tblGrid>
                <a:gridCol w="900430">
                  <a:extLst>
                    <a:ext uri="{9D8B030D-6E8A-4147-A177-3AD203B41FA5}">
                      <a16:colId xmlns:a16="http://schemas.microsoft.com/office/drawing/2014/main" val="2915570223"/>
                    </a:ext>
                  </a:extLst>
                </a:gridCol>
              </a:tblGrid>
              <a:tr h="0">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7365327"/>
                  </a:ext>
                </a:extLst>
              </a:tr>
            </a:tbl>
          </a:graphicData>
        </a:graphic>
      </p:graphicFrame>
      <p:graphicFrame>
        <p:nvGraphicFramePr>
          <p:cNvPr id="15" name="표 14">
            <a:extLst>
              <a:ext uri="{FF2B5EF4-FFF2-40B4-BE49-F238E27FC236}">
                <a16:creationId xmlns:a16="http://schemas.microsoft.com/office/drawing/2014/main" id="{E737D895-5137-4BF2-8097-4CD243B541E0}"/>
              </a:ext>
            </a:extLst>
          </p:cNvPr>
          <p:cNvGraphicFramePr>
            <a:graphicFrameLocks noGrp="1"/>
          </p:cNvGraphicFramePr>
          <p:nvPr>
            <p:extLst>
              <p:ext uri="{D42A27DB-BD31-4B8C-83A1-F6EECF244321}">
                <p14:modId xmlns:p14="http://schemas.microsoft.com/office/powerpoint/2010/main" val="1711559138"/>
              </p:ext>
            </p:extLst>
          </p:nvPr>
        </p:nvGraphicFramePr>
        <p:xfrm>
          <a:off x="695325" y="2150525"/>
          <a:ext cx="900430" cy="274320"/>
        </p:xfrm>
        <a:graphic>
          <a:graphicData uri="http://schemas.openxmlformats.org/drawingml/2006/table">
            <a:tbl>
              <a:tblPr firstRow="1" bandRow="1">
                <a:tableStyleId>{5C22544A-7EE6-4342-B048-85BDC9FD1C3A}</a:tableStyleId>
              </a:tblPr>
              <a:tblGrid>
                <a:gridCol w="900430">
                  <a:extLst>
                    <a:ext uri="{9D8B030D-6E8A-4147-A177-3AD203B41FA5}">
                      <a16:colId xmlns:a16="http://schemas.microsoft.com/office/drawing/2014/main" val="1665201089"/>
                    </a:ext>
                  </a:extLst>
                </a:gridCol>
              </a:tblGrid>
              <a:tr h="0">
                <a:tc>
                  <a:txBody>
                    <a:bodyPr/>
                    <a:lstStyle/>
                    <a:p>
                      <a:pPr algn="ctr" latinLnBrk="1"/>
                      <a:r>
                        <a:rPr lang="ko-KR" altLang="en-US" sz="1200" b="0" dirty="0">
                          <a:solidFill>
                            <a:schemeClr val="tx1"/>
                          </a:solidFill>
                        </a:rPr>
                        <a:t>발생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7365327"/>
                  </a:ext>
                </a:extLst>
              </a:tr>
            </a:tbl>
          </a:graphicData>
        </a:graphic>
      </p:graphicFrame>
      <p:graphicFrame>
        <p:nvGraphicFramePr>
          <p:cNvPr id="16" name="표 15">
            <a:extLst>
              <a:ext uri="{FF2B5EF4-FFF2-40B4-BE49-F238E27FC236}">
                <a16:creationId xmlns:a16="http://schemas.microsoft.com/office/drawing/2014/main" id="{A534EDE8-FEEB-45ED-8FCB-095167485A3D}"/>
              </a:ext>
            </a:extLst>
          </p:cNvPr>
          <p:cNvGraphicFramePr>
            <a:graphicFrameLocks noGrp="1"/>
          </p:cNvGraphicFramePr>
          <p:nvPr>
            <p:extLst>
              <p:ext uri="{D42A27DB-BD31-4B8C-83A1-F6EECF244321}">
                <p14:modId xmlns:p14="http://schemas.microsoft.com/office/powerpoint/2010/main" val="2891715658"/>
              </p:ext>
            </p:extLst>
          </p:nvPr>
        </p:nvGraphicFramePr>
        <p:xfrm>
          <a:off x="695325" y="1672133"/>
          <a:ext cx="387668" cy="274320"/>
        </p:xfrm>
        <a:graphic>
          <a:graphicData uri="http://schemas.openxmlformats.org/drawingml/2006/table">
            <a:tbl>
              <a:tblPr firstRow="1" bandRow="1">
                <a:tableStyleId>{5C22544A-7EE6-4342-B048-85BDC9FD1C3A}</a:tableStyleId>
              </a:tblPr>
              <a:tblGrid>
                <a:gridCol w="387668">
                  <a:extLst>
                    <a:ext uri="{9D8B030D-6E8A-4147-A177-3AD203B41FA5}">
                      <a16:colId xmlns:a16="http://schemas.microsoft.com/office/drawing/2014/main" val="2772090494"/>
                    </a:ext>
                  </a:extLst>
                </a:gridCol>
              </a:tblGrid>
              <a:tr h="0">
                <a:tc>
                  <a:txBody>
                    <a:bodyPr/>
                    <a:lstStyle/>
                    <a:p>
                      <a:pPr algn="ctr" latinLnBrk="1"/>
                      <a:r>
                        <a:rPr lang="en-US" altLang="ko-KR" sz="1200" b="0" dirty="0">
                          <a:solidFill>
                            <a:schemeClr val="tx1"/>
                          </a:solidFill>
                        </a:rPr>
                        <a:t>ID</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7365327"/>
                  </a:ext>
                </a:extLst>
              </a:tr>
            </a:tbl>
          </a:graphicData>
        </a:graphic>
      </p:graphicFrame>
      <p:graphicFrame>
        <p:nvGraphicFramePr>
          <p:cNvPr id="17" name="표 16">
            <a:extLst>
              <a:ext uri="{FF2B5EF4-FFF2-40B4-BE49-F238E27FC236}">
                <a16:creationId xmlns:a16="http://schemas.microsoft.com/office/drawing/2014/main" id="{5D3002DA-3AE0-45FA-9277-79EB1EF22840}"/>
              </a:ext>
            </a:extLst>
          </p:cNvPr>
          <p:cNvGraphicFramePr>
            <a:graphicFrameLocks noGrp="1"/>
          </p:cNvGraphicFramePr>
          <p:nvPr>
            <p:extLst>
              <p:ext uri="{D42A27DB-BD31-4B8C-83A1-F6EECF244321}">
                <p14:modId xmlns:p14="http://schemas.microsoft.com/office/powerpoint/2010/main" val="2352112749"/>
              </p:ext>
            </p:extLst>
          </p:nvPr>
        </p:nvGraphicFramePr>
        <p:xfrm>
          <a:off x="3410491" y="2150525"/>
          <a:ext cx="900430" cy="274320"/>
        </p:xfrm>
        <a:graphic>
          <a:graphicData uri="http://schemas.openxmlformats.org/drawingml/2006/table">
            <a:tbl>
              <a:tblPr firstRow="1" bandRow="1">
                <a:tableStyleId>{5C22544A-7EE6-4342-B048-85BDC9FD1C3A}</a:tableStyleId>
              </a:tblPr>
              <a:tblGrid>
                <a:gridCol w="900430">
                  <a:extLst>
                    <a:ext uri="{9D8B030D-6E8A-4147-A177-3AD203B41FA5}">
                      <a16:colId xmlns:a16="http://schemas.microsoft.com/office/drawing/2014/main" val="1665201089"/>
                    </a:ext>
                  </a:extLst>
                </a:gridCol>
              </a:tblGrid>
              <a:tr h="0">
                <a:tc>
                  <a:txBody>
                    <a:bodyPr/>
                    <a:lstStyle/>
                    <a:p>
                      <a:pPr algn="ctr" latinLnBrk="1"/>
                      <a:r>
                        <a:rPr lang="ko-KR" altLang="en-US" sz="1200" b="0" dirty="0">
                          <a:solidFill>
                            <a:schemeClr val="tx1"/>
                          </a:solidFill>
                        </a:rPr>
                        <a:t>선행 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7365327"/>
                  </a:ext>
                </a:extLst>
              </a:tr>
            </a:tbl>
          </a:graphicData>
        </a:graphic>
      </p:graphicFrame>
      <p:graphicFrame>
        <p:nvGraphicFramePr>
          <p:cNvPr id="6" name="표 6">
            <a:extLst>
              <a:ext uri="{FF2B5EF4-FFF2-40B4-BE49-F238E27FC236}">
                <a16:creationId xmlns:a16="http://schemas.microsoft.com/office/drawing/2014/main" id="{2672691A-8E09-4057-9C84-C7D70C20F596}"/>
              </a:ext>
            </a:extLst>
          </p:cNvPr>
          <p:cNvGraphicFramePr>
            <a:graphicFrameLocks noGrp="1"/>
          </p:cNvGraphicFramePr>
          <p:nvPr>
            <p:extLst>
              <p:ext uri="{D42A27DB-BD31-4B8C-83A1-F6EECF244321}">
                <p14:modId xmlns:p14="http://schemas.microsoft.com/office/powerpoint/2010/main" val="4045714321"/>
              </p:ext>
            </p:extLst>
          </p:nvPr>
        </p:nvGraphicFramePr>
        <p:xfrm>
          <a:off x="3410491" y="2878105"/>
          <a:ext cx="8128002" cy="3408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540632669"/>
                    </a:ext>
                  </a:extLst>
                </a:gridCol>
                <a:gridCol w="1354667">
                  <a:extLst>
                    <a:ext uri="{9D8B030D-6E8A-4147-A177-3AD203B41FA5}">
                      <a16:colId xmlns:a16="http://schemas.microsoft.com/office/drawing/2014/main" val="2791032942"/>
                    </a:ext>
                  </a:extLst>
                </a:gridCol>
                <a:gridCol w="1354667">
                  <a:extLst>
                    <a:ext uri="{9D8B030D-6E8A-4147-A177-3AD203B41FA5}">
                      <a16:colId xmlns:a16="http://schemas.microsoft.com/office/drawing/2014/main" val="442113065"/>
                    </a:ext>
                  </a:extLst>
                </a:gridCol>
                <a:gridCol w="1354667">
                  <a:extLst>
                    <a:ext uri="{9D8B030D-6E8A-4147-A177-3AD203B41FA5}">
                      <a16:colId xmlns:a16="http://schemas.microsoft.com/office/drawing/2014/main" val="174449210"/>
                    </a:ext>
                  </a:extLst>
                </a:gridCol>
                <a:gridCol w="1354667">
                  <a:extLst>
                    <a:ext uri="{9D8B030D-6E8A-4147-A177-3AD203B41FA5}">
                      <a16:colId xmlns:a16="http://schemas.microsoft.com/office/drawing/2014/main" val="4170930996"/>
                    </a:ext>
                  </a:extLst>
                </a:gridCol>
                <a:gridCol w="1354667">
                  <a:extLst>
                    <a:ext uri="{9D8B030D-6E8A-4147-A177-3AD203B41FA5}">
                      <a16:colId xmlns:a16="http://schemas.microsoft.com/office/drawing/2014/main" val="1311094751"/>
                    </a:ext>
                  </a:extLst>
                </a:gridCol>
              </a:tblGrid>
              <a:tr h="370840">
                <a:tc>
                  <a:txBody>
                    <a:bodyPr/>
                    <a:lstStyle/>
                    <a:p>
                      <a:pPr latinLnBrk="1"/>
                      <a:r>
                        <a:rPr lang="ko-KR" altLang="en-US" dirty="0"/>
                        <a:t>번호</a:t>
                      </a:r>
                    </a:p>
                  </a:txBody>
                  <a:tcPr/>
                </a:tc>
                <a:tc>
                  <a:txBody>
                    <a:bodyPr/>
                    <a:lstStyle/>
                    <a:p>
                      <a:pPr latinLnBrk="1"/>
                      <a:endParaRPr lang="ko-KR" altLang="en-US" dirty="0"/>
                    </a:p>
                  </a:txBody>
                  <a:tcPr/>
                </a:tc>
                <a:tc>
                  <a:txBody>
                    <a:bodyPr/>
                    <a:lstStyle/>
                    <a:p>
                      <a:pPr latinLnBrk="1"/>
                      <a:r>
                        <a:rPr lang="ko-KR" altLang="en-US" dirty="0"/>
                        <a:t>퀘스트 명</a:t>
                      </a:r>
                    </a:p>
                  </a:txBody>
                  <a:tcPr/>
                </a:tc>
                <a:tc>
                  <a:txBody>
                    <a:bodyPr/>
                    <a:lstStyle/>
                    <a:p>
                      <a:pPr latinLnBrk="1"/>
                      <a:endParaRPr lang="ko-KR" altLang="en-US" dirty="0"/>
                    </a:p>
                  </a:txBody>
                  <a:tcPr/>
                </a:tc>
                <a:tc>
                  <a:txBody>
                    <a:bodyPr/>
                    <a:lstStyle/>
                    <a:p>
                      <a:pPr latinLnBrk="1"/>
                      <a:r>
                        <a:rPr lang="ko-KR" altLang="en-US" dirty="0"/>
                        <a:t>레벨</a:t>
                      </a:r>
                    </a:p>
                  </a:txBody>
                  <a:tcPr/>
                </a:tc>
                <a:tc>
                  <a:txBody>
                    <a:bodyPr/>
                    <a:lstStyle/>
                    <a:p>
                      <a:pPr latinLnBrk="1"/>
                      <a:endParaRPr lang="ko-KR" altLang="en-US"/>
                    </a:p>
                  </a:txBody>
                  <a:tcPr/>
                </a:tc>
                <a:extLst>
                  <a:ext uri="{0D108BD9-81ED-4DB2-BD59-A6C34878D82A}">
                    <a16:rowId xmlns:a16="http://schemas.microsoft.com/office/drawing/2014/main" val="1938590577"/>
                  </a:ext>
                </a:extLst>
              </a:tr>
              <a:tr h="370840">
                <a:tc>
                  <a:txBody>
                    <a:bodyPr/>
                    <a:lstStyle/>
                    <a:p>
                      <a:pPr latinLnBrk="1"/>
                      <a:r>
                        <a:rPr lang="en-US" altLang="ko-KR" dirty="0"/>
                        <a:t>ID</a:t>
                      </a:r>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ko-KR" altLang="en-US" dirty="0"/>
                        <a:t>퀘스트 분류</a:t>
                      </a:r>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3920140716"/>
                  </a:ext>
                </a:extLst>
              </a:tr>
              <a:tr h="370840">
                <a:tc>
                  <a:txBody>
                    <a:bodyPr/>
                    <a:lstStyle/>
                    <a:p>
                      <a:pPr latinLnBrk="1"/>
                      <a:r>
                        <a:rPr lang="ko-KR" altLang="en-US" dirty="0"/>
                        <a:t>발생 조건</a:t>
                      </a:r>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r>
                        <a:rPr lang="ko-KR" altLang="en-US" dirty="0"/>
                        <a:t>선행 조건</a:t>
                      </a:r>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965808419"/>
                  </a:ext>
                </a:extLst>
              </a:tr>
              <a:tr h="370840">
                <a:tc>
                  <a:txBody>
                    <a:bodyPr/>
                    <a:lstStyle/>
                    <a:p>
                      <a:pPr latinLnBrk="1"/>
                      <a:r>
                        <a:rPr lang="ko-KR" altLang="en-US" dirty="0"/>
                        <a:t>사건 사고</a:t>
                      </a:r>
                      <a:r>
                        <a:rPr lang="en-US" altLang="ko-KR" dirty="0"/>
                        <a:t>(</a:t>
                      </a:r>
                      <a:r>
                        <a:rPr lang="ko-KR" altLang="en-US" dirty="0"/>
                        <a:t>퀘스트 스토리</a:t>
                      </a:r>
                      <a:r>
                        <a:rPr lang="en-US" altLang="ko-KR" dirty="0"/>
                        <a:t>)</a:t>
                      </a:r>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618659635"/>
                  </a:ext>
                </a:extLst>
              </a:tr>
              <a:tr h="370840">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extLst>
                  <a:ext uri="{0D108BD9-81ED-4DB2-BD59-A6C34878D82A}">
                    <a16:rowId xmlns:a16="http://schemas.microsoft.com/office/drawing/2014/main" val="4176271278"/>
                  </a:ext>
                </a:extLst>
              </a:tr>
              <a:tr h="370840">
                <a:tc>
                  <a:txBody>
                    <a:bodyPr/>
                    <a:lstStyle/>
                    <a:p>
                      <a:pPr latinLnBrk="1"/>
                      <a:r>
                        <a:rPr lang="ko-KR" altLang="en-US" dirty="0"/>
                        <a:t>완료 조건</a:t>
                      </a:r>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907008086"/>
                  </a:ext>
                </a:extLst>
              </a:tr>
              <a:tr h="370840">
                <a:tc>
                  <a:txBody>
                    <a:bodyPr/>
                    <a:lstStyle/>
                    <a:p>
                      <a:pPr latinLnBrk="1"/>
                      <a:r>
                        <a:rPr lang="ko-KR" altLang="en-US" dirty="0"/>
                        <a:t>보상 내용</a:t>
                      </a:r>
                    </a:p>
                  </a:txBody>
                  <a:tcPr/>
                </a:tc>
                <a:tc>
                  <a:txBody>
                    <a:bodyPr/>
                    <a:lstStyle/>
                    <a:p>
                      <a:pPr latinLnBrk="1"/>
                      <a:endParaRPr lang="ko-KR" altLang="en-US" dirty="0"/>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a:p>
                  </a:txBody>
                  <a:tcPr/>
                </a:tc>
                <a:tc>
                  <a:txBody>
                    <a:bodyPr/>
                    <a:lstStyle/>
                    <a:p>
                      <a:pPr latinLnBrk="1"/>
                      <a:endParaRPr lang="ko-KR" altLang="en-US" dirty="0"/>
                    </a:p>
                  </a:txBody>
                  <a:tcPr/>
                </a:tc>
                <a:extLst>
                  <a:ext uri="{0D108BD9-81ED-4DB2-BD59-A6C34878D82A}">
                    <a16:rowId xmlns:a16="http://schemas.microsoft.com/office/drawing/2014/main" val="2012461366"/>
                  </a:ext>
                </a:extLst>
              </a:tr>
            </a:tbl>
          </a:graphicData>
        </a:graphic>
      </p:graphicFrame>
    </p:spTree>
    <p:extLst>
      <p:ext uri="{BB962C8B-B14F-4D97-AF65-F5344CB8AC3E}">
        <p14:creationId xmlns:p14="http://schemas.microsoft.com/office/powerpoint/2010/main" val="2754994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690421826"/>
              </p:ext>
            </p:extLst>
          </p:nvPr>
        </p:nvGraphicFramePr>
        <p:xfrm>
          <a:off x="1416050" y="1160463"/>
          <a:ext cx="9359900" cy="50749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그 모습을 보고 무언가 결심한 표정으로 방랑자에게 작별 인사를 하고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에게 달려 들어 </a:t>
                      </a:r>
                      <a:r>
                        <a:rPr lang="ko-KR" altLang="en-US" sz="1100" b="0" dirty="0" err="1">
                          <a:solidFill>
                            <a:schemeClr val="tx1"/>
                          </a:solidFill>
                        </a:rPr>
                        <a:t>동귀여진</a:t>
                      </a:r>
                      <a:r>
                        <a:rPr lang="ko-KR" altLang="en-US" sz="1100" b="0" dirty="0">
                          <a:solidFill>
                            <a:schemeClr val="tx1"/>
                          </a:solidFill>
                        </a:rPr>
                        <a:t> 했다</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 사라지는 순간 그림자는 꼬리의 모습을 하며 같이 사라졌고 방랑자는 그 모습을 슬픈 눈으로 바라보고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ko-KR" altLang="en-US" sz="1100" b="0" dirty="0">
                          <a:solidFill>
                            <a:schemeClr val="tx1"/>
                          </a:solidFill>
                        </a:rPr>
                        <a:t> </a:t>
                      </a:r>
                      <a:r>
                        <a:rPr lang="en-US" altLang="ko-KR" sz="1100" b="0" dirty="0">
                          <a:solidFill>
                            <a:schemeClr val="tx1"/>
                          </a:solidFill>
                        </a:rPr>
                        <a:t>and </a:t>
                      </a:r>
                    </a:p>
                    <a:p>
                      <a:pPr algn="ctr" latinLnBrk="1"/>
                      <a:r>
                        <a:rPr lang="ko-KR" altLang="en-US" sz="1100" b="0" dirty="0">
                          <a:solidFill>
                            <a:schemeClr val="tx1"/>
                          </a:solidFill>
                        </a:rPr>
                        <a:t>특정 패턴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곧 이어 그림자가 서서히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몸에서 떨어져 나가기 시작했고 얼마 지나지 않아 그림자는 꼬리의 형태가 된 다음 연기가 되어 사라졌다</a:t>
                      </a:r>
                      <a:r>
                        <a:rPr lang="en-US" altLang="ko-KR" sz="1100" b="0" dirty="0">
                          <a:solidFill>
                            <a:schemeClr val="tx1"/>
                          </a:solidFill>
                        </a:rPr>
                        <a:t>. </a:t>
                      </a:r>
                      <a:r>
                        <a:rPr lang="ko-KR" altLang="en-US" sz="1100" b="0" dirty="0">
                          <a:solidFill>
                            <a:schemeClr val="tx1"/>
                          </a:solidFill>
                        </a:rPr>
                        <a:t>속박에서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a:t>
                      </a:r>
                      <a:r>
                        <a:rPr lang="en-US" altLang="ko-KR" sz="1100" b="0" dirty="0">
                          <a:solidFill>
                            <a:schemeClr val="tx1"/>
                          </a:solidFill>
                        </a:rPr>
                        <a:t> </a:t>
                      </a:r>
                      <a:r>
                        <a:rPr lang="ko-KR" altLang="en-US" sz="1100" b="0" dirty="0">
                          <a:solidFill>
                            <a:schemeClr val="tx1"/>
                          </a:solidFill>
                        </a:rPr>
                        <a:t>방랑자에게 감사를 표하고 얼마 지나지 않아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성불하여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특정 패턴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방울 소리에 그림자가 요동 치며 사라지는 듯 하더니 다시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 침식하기 시작했고 동시에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역시 그림자에 침식 되었다</a:t>
                      </a:r>
                      <a:r>
                        <a:rPr lang="en-US" altLang="ko-KR" sz="1100" b="0" dirty="0">
                          <a:solidFill>
                            <a:schemeClr val="tx1"/>
                          </a:solidFill>
                        </a:rPr>
                        <a:t>. </a:t>
                      </a:r>
                      <a:r>
                        <a:rPr lang="ko-KR" altLang="en-US" sz="1100" b="0" dirty="0">
                          <a:solidFill>
                            <a:schemeClr val="tx1"/>
                          </a:solidFill>
                        </a:rPr>
                        <a:t>방랑자는 그림자에 완전히 침식된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힘으로 제압했고 그 순간 방울이 다시 빛을 내며 울려 그림자를 걷어 냈다</a:t>
                      </a:r>
                      <a:r>
                        <a:rPr lang="en-US" altLang="ko-KR" sz="1100" b="0" dirty="0">
                          <a:solidFill>
                            <a:schemeClr val="tx1"/>
                          </a:solidFill>
                        </a:rPr>
                        <a:t>. </a:t>
                      </a:r>
                      <a:r>
                        <a:rPr lang="ko-KR" altLang="en-US" sz="1100" b="0" dirty="0">
                          <a:solidFill>
                            <a:schemeClr val="tx1"/>
                          </a:solidFill>
                        </a:rPr>
                        <a:t>그림자에서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방랑자와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감사를 표했지만 자신의 생명이 이제 꺼져 가고 있다고 말하며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제안 하였다</a:t>
                      </a:r>
                      <a:r>
                        <a:rPr lang="en-US" altLang="ko-KR" sz="1100" b="0" dirty="0">
                          <a:solidFill>
                            <a:schemeClr val="tx1"/>
                          </a:solidFill>
                        </a:rPr>
                        <a:t>. </a:t>
                      </a:r>
                      <a:r>
                        <a:rPr lang="ko-KR" altLang="en-US" sz="1100" b="0" dirty="0">
                          <a:solidFill>
                            <a:schemeClr val="tx1"/>
                          </a:solidFill>
                        </a:rPr>
                        <a:t>자신의 남은 생명을 모두 사용하여 자신의 혼을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예속시켜 살리는 대신에 자신의 뒤를 잊는 산신이 되어 달라는 제안을 들은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잠시 고민한 뒤 제안을 받아 드렸고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a:t>
                      </a:r>
                      <a:r>
                        <a:rPr lang="ko-KR" altLang="en-US" sz="1100" b="0" dirty="0" err="1">
                          <a:solidFill>
                            <a:schemeClr val="tx1"/>
                          </a:solidFill>
                        </a:rPr>
                        <a:t>반원령</a:t>
                      </a:r>
                      <a:r>
                        <a:rPr lang="en-US" altLang="ko-KR" sz="1100" b="0" dirty="0">
                          <a:solidFill>
                            <a:schemeClr val="tx1"/>
                          </a:solidFill>
                        </a:rPr>
                        <a:t>,</a:t>
                      </a:r>
                      <a:r>
                        <a:rPr lang="ko-KR" altLang="en-US" sz="1100" b="0" dirty="0">
                          <a:solidFill>
                            <a:schemeClr val="tx1"/>
                          </a:solidFill>
                        </a:rPr>
                        <a:t> 반신령이 되어 방랑자의 동료가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3661214156"/>
              </p:ext>
            </p:extLst>
          </p:nvPr>
        </p:nvGraphicFramePr>
        <p:xfrm>
          <a:off x="1416050" y="1160463"/>
          <a:ext cx="9359901" cy="4236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학살을 원하지 않았고 강한 의지로 검의 광기를 누르며 이미 폐허가 되어버린 마을에서 중앙에서 검을 끌어안고 앉았다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버티던 어느 날 마을에 누군가 나타났다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얼마전 서쪽에 작은 섬 마을에 무엇 인가 있다는 소문이 방랑자에게 들려 왔다</a:t>
                      </a:r>
                      <a:r>
                        <a:rPr lang="en-US" altLang="ko-KR" sz="1100" b="0" dirty="0">
                          <a:solidFill>
                            <a:schemeClr val="tx1"/>
                          </a:solidFill>
                        </a:rPr>
                        <a:t>. </a:t>
                      </a:r>
                      <a:r>
                        <a:rPr lang="ko-KR" altLang="en-US" sz="1100" b="0" dirty="0">
                          <a:solidFill>
                            <a:schemeClr val="tx1"/>
                          </a:solidFill>
                        </a:rPr>
                        <a:t>소문을 들은 방랑자는 소문의 진상을 밝히기 위해 그곳으로 떠났다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섬으로 가기 위해 근처 해안가 마을에서 배를 구하던 중 뱃사공에게 얼마전에도 섬에 가기 위해 배를 구하던 사람이 있었다는 이야기를 들었다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마을을 찾은 방랑자는 마을 중앙에 있던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원령 성불 부적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침식했고 방랑자를 공격해 왔다</a:t>
                      </a:r>
                      <a:r>
                        <a:rPr lang="en-US" altLang="ko-KR" sz="1100" b="0" dirty="0">
                          <a:solidFill>
                            <a:schemeClr val="tx1"/>
                          </a:solidFill>
                        </a:rPr>
                        <a:t>. </a:t>
                      </a:r>
                      <a:r>
                        <a:rPr lang="ko-KR" altLang="en-US" sz="1100" b="0" dirty="0">
                          <a:solidFill>
                            <a:schemeClr val="tx1"/>
                          </a:solidFill>
                        </a:rPr>
                        <a:t>방랑자가 그림자를 제압하자 그림자는 짧은 몇 마디 말을 하고 꼬리의 형태가 되었다가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원령 성불 부적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꼬리의 형태를 한 그림자가 나타났다가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원령 성불 부적 소지 </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제압하고 자유가 된 원령에게 감사인사를 받은 뒤에 부적을 꺼내 소녀를 성불 시키고 바닥에서 사라지고 있는 그림자에게 정보를 얻는다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2712981978"/>
              </p:ext>
            </p:extLst>
          </p:nvPr>
        </p:nvGraphicFramePr>
        <p:xfrm>
          <a:off x="1416050" y="1160463"/>
          <a:ext cx="9359901" cy="35661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위치를 추적했다</a:t>
                      </a:r>
                      <a:r>
                        <a:rPr lang="en-US" altLang="ko-KR" sz="1100" b="0" dirty="0">
                          <a:solidFill>
                            <a:schemeClr val="tx1"/>
                          </a:solidFill>
                        </a:rPr>
                        <a:t>. </a:t>
                      </a:r>
                      <a:r>
                        <a:rPr lang="ko-KR" altLang="en-US" sz="1100" b="0" dirty="0">
                          <a:solidFill>
                            <a:schemeClr val="tx1"/>
                          </a:solidFill>
                        </a:rPr>
                        <a:t>괴물을 흔적을 추적하여 이동하던 중 방랑자는 근처 도방에서 나온 도사들을 만나게 되고 괴물의 정체에 대한 정보들을 듣는다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이무기</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2862</Words>
  <Application>Microsoft Office PowerPoint</Application>
  <PresentationFormat>와이드스크린</PresentationFormat>
  <Paragraphs>308</Paragraphs>
  <Slides>20</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20</vt:i4>
      </vt:variant>
    </vt:vector>
  </HeadingPairs>
  <TitlesOfParts>
    <vt:vector size="23"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이무기</vt:lpstr>
      <vt:lpstr>챕터 – 광마</vt:lpstr>
      <vt:lpstr>챕터 – 괴선</vt:lpstr>
      <vt:lpstr>챕터 – 서생원</vt:lpstr>
      <vt:lpstr>챕터 – </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194</cp:revision>
  <dcterms:created xsi:type="dcterms:W3CDTF">2023-12-06T09:10:16Z</dcterms:created>
  <dcterms:modified xsi:type="dcterms:W3CDTF">2023-12-11T10:57:24Z</dcterms:modified>
</cp:coreProperties>
</file>