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0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39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13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900" y="108"/>
      </p:cViewPr>
      <p:guideLst>
        <p:guide orient="horz" pos="2160"/>
        <p:guide pos="3840"/>
        <p:guide orient="horz" pos="730"/>
        <p:guide pos="435"/>
        <p:guide pos="7239"/>
        <p:guide pos="888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352935"/>
              </p:ext>
            </p:extLst>
          </p:nvPr>
        </p:nvGraphicFramePr>
        <p:xfrm>
          <a:off x="1700847" y="2590800"/>
          <a:ext cx="8790305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383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스킬이 해금 되었지만 비활성화 되어 있는 스킬 아이콘은 무채색으로 표현된다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851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5" y="1328737"/>
            <a:ext cx="18097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70470"/>
              </p:ext>
            </p:extLst>
          </p:nvPr>
        </p:nvGraphicFramePr>
        <p:xfrm>
          <a:off x="1555591" y="2318237"/>
          <a:ext cx="908081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창에서 활성화할 수 있는 스킬은 노란색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320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활성화 되어 사용할 수 있는 스킬 아이콘은 유채색으로 표현된다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541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252367-B7B6-4B30-8309-AC25FF859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7" y="757237"/>
            <a:ext cx="56102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</TotalTime>
  <Pages>17</Pages>
  <Words>275</Words>
  <Characters>0</Characters>
  <Application>Microsoft Office PowerPoint</Application>
  <DocSecurity>0</DocSecurity>
  <PresentationFormat>와이드스크린</PresentationFormat>
  <Lines>0</Lines>
  <Paragraphs>34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489</cp:revision>
  <dcterms:modified xsi:type="dcterms:W3CDTF">2024-02-14T10:47:31Z</dcterms:modified>
  <cp:version>9.103.97.45139</cp:version>
</cp:coreProperties>
</file>