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4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738" y="108"/>
      </p:cViewPr>
      <p:guideLst>
        <p:guide orient="horz" pos="2160"/>
        <p:guide pos="3840"/>
        <p:guide orient="horz" pos="730"/>
        <p:guide pos="435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7F00A8-05AF-4F17-A70C-D2A5C6DE8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900237"/>
            <a:ext cx="572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16959"/>
              </p:ext>
            </p:extLst>
          </p:nvPr>
        </p:nvGraphicFramePr>
        <p:xfrm>
          <a:off x="2678747" y="2087880"/>
          <a:ext cx="683450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사용하거나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96305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발동 대상과의 거리를 따지지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E2533F-1357-40CA-B001-5E6819E5B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766887"/>
            <a:ext cx="9153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11270"/>
              </p:ext>
            </p:extLst>
          </p:nvPr>
        </p:nvGraphicFramePr>
        <p:xfrm>
          <a:off x="2235041" y="1722120"/>
          <a:ext cx="772191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A19068F3-3585-A1B1-8A85-80C9DD61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1236617"/>
            <a:ext cx="2887724" cy="5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7C977A3F-EA80-B340-C710-BCE292F9A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195387"/>
            <a:ext cx="94297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DFA73811-9A57-F8CE-FCBB-DF82FC586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895475"/>
            <a:ext cx="9163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 descr="텍스트, 폰트, 스크린샷, 원이(가) 표시된 사진&#10;&#10;자동 생성된 설명">
            <a:extLst>
              <a:ext uri="{FF2B5EF4-FFF2-40B4-BE49-F238E27FC236}">
                <a16:creationId xmlns:a16="http://schemas.microsoft.com/office/drawing/2014/main" id="{CAD0C9FE-5133-7EC7-B900-B086DD357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323975"/>
            <a:ext cx="53435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Pages>17</Pages>
  <Words>1729</Words>
  <Characters>0</Characters>
  <Application>Microsoft Office PowerPoint</Application>
  <DocSecurity>0</DocSecurity>
  <PresentationFormat>와이드스크린</PresentationFormat>
  <Lines>0</Lines>
  <Paragraphs>407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754</cp:revision>
  <dcterms:modified xsi:type="dcterms:W3CDTF">2024-02-22T19:22:56Z</dcterms:modified>
  <cp:version>9.103.97.45139</cp:version>
</cp:coreProperties>
</file>