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9109"/>
              </p:ext>
            </p:extLst>
          </p:nvPr>
        </p:nvGraphicFramePr>
        <p:xfrm>
          <a:off x="5880548" y="2205888"/>
          <a:ext cx="558577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626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 </a:t>
            </a:r>
            <a:r>
              <a:rPr lang="en-US" altLang="ko-KR" dirty="0"/>
              <a:t>(</a:t>
            </a:r>
            <a:r>
              <a:rPr lang="ko-KR" altLang="en-US" dirty="0"/>
              <a:t>확인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58085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조작 불가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24C4E6-DA53-4F77-81B1-D92ADA0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2" y="1810117"/>
            <a:ext cx="4679950" cy="37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F3BA93-E764-4E37-8211-DB1F227B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62" y="2543268"/>
            <a:ext cx="3445812" cy="2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0255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1D601-7BF7-43AF-8E42-27B5A56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84850"/>
            <a:ext cx="4679950" cy="36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09DF1C-373B-4EDC-9D04-264420B4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722"/>
            <a:ext cx="4679950" cy="36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</a:t>
            </a:r>
            <a:r>
              <a:rPr lang="en-US" altLang="ko-KR" dirty="0"/>
              <a:t>‘</a:t>
            </a:r>
            <a:r>
              <a:rPr lang="ko-KR" altLang="en-US" dirty="0"/>
              <a:t>타겟</a:t>
            </a:r>
            <a:r>
              <a:rPr lang="en-US" altLang="ko-KR" dirty="0"/>
              <a:t>’ </a:t>
            </a:r>
            <a:r>
              <a:rPr lang="ko-KR" altLang="en-US" dirty="0"/>
              <a:t>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</a:t>
            </a:r>
            <a:r>
              <a:rPr lang="en-US" altLang="ko-KR" dirty="0"/>
              <a:t>‘</a:t>
            </a:r>
            <a:r>
              <a:rPr lang="ko-KR" altLang="en-US" dirty="0"/>
              <a:t>타겟</a:t>
            </a:r>
            <a:r>
              <a:rPr lang="en-US" altLang="ko-KR" dirty="0"/>
              <a:t>’ </a:t>
            </a:r>
            <a:r>
              <a:rPr lang="ko-KR" altLang="en-US" dirty="0"/>
              <a:t>확인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2F2DAB-F999-4B0A-A9AC-81C3A84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01" y="1625479"/>
            <a:ext cx="4304998" cy="42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86535A-F310-48DA-8E05-65463E9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28" y="1695816"/>
            <a:ext cx="5541144" cy="39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734223-2713-4B13-B74A-3B36F3D4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24140"/>
            <a:ext cx="4679949" cy="30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E80AAA-EA7A-4D3B-8EC2-54B255A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139"/>
            <a:ext cx="4679949" cy="30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9A385A-D9D2-42C6-A1E8-B2411DCE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2309"/>
            <a:ext cx="4679950" cy="3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84A382D-4A29-4F10-BA89-E29702F8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0463"/>
            <a:ext cx="4679950" cy="45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차트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5038"/>
              </p:ext>
            </p:extLst>
          </p:nvPr>
        </p:nvGraphicFramePr>
        <p:xfrm>
          <a:off x="1787769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15ACAC3-2508-45DA-A527-AC8A01F7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6" y="1348886"/>
            <a:ext cx="2556364" cy="45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2514"/>
              </p:ext>
            </p:extLst>
          </p:nvPr>
        </p:nvGraphicFramePr>
        <p:xfrm>
          <a:off x="7025640" y="1287268"/>
          <a:ext cx="3750310" cy="44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스킬이 명중했는가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360298-20F5-4357-B02C-3E41B30E1604}"/>
              </a:ext>
            </a:extLst>
          </p:cNvPr>
          <p:cNvGrpSpPr/>
          <p:nvPr/>
        </p:nvGrpSpPr>
        <p:grpSpPr>
          <a:xfrm>
            <a:off x="1755237" y="1133475"/>
            <a:ext cx="1876425" cy="4591050"/>
            <a:chOff x="1448788" y="1134086"/>
            <a:chExt cx="1876425" cy="4591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6967B-2B08-40F6-97CA-811938E49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88" y="1134086"/>
              <a:ext cx="187642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167639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226069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A16480-A60B-4DE5-B8ED-79C66FFB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8" y="28449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7EB12-2A2E-4931-A2DC-6ADAD562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B1C20D-1A0A-4F23-985B-B2365E4A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7" y="39930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DA41A1-5520-47AB-81D4-E0C81394C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455295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369FBA-84D4-4A22-850E-700D64D699E8}"/>
              </a:ext>
            </a:extLst>
          </p:cNvPr>
          <p:cNvGrpSpPr/>
          <p:nvPr/>
        </p:nvGrpSpPr>
        <p:grpSpPr>
          <a:xfrm>
            <a:off x="4040324" y="2276475"/>
            <a:ext cx="1609725" cy="2305050"/>
            <a:chOff x="3954596" y="3305047"/>
            <a:chExt cx="1609725" cy="23050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7FA338-8D87-48E9-AE95-E42D1412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96" y="3305047"/>
              <a:ext cx="160972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0979A9-D81E-4806-AD1E-F5419C27F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221" y="385170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F8DACBF-D3E8-4E69-A095-91F5BE46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2" y="443541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디버프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0" u="sng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2</a:t>
              </a:r>
              <a:r>
                <a:rPr lang="en-US" altLang="ko-KR" sz="1100" u="sng" dirty="0">
                  <a:solidFill>
                    <a:schemeClr val="tx1"/>
                  </a:solidFill>
                </a:rPr>
                <a:t>2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481935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관련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CF4784-23EF-4DEA-8E08-9D7EDC18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5" y="1153795"/>
            <a:ext cx="2083824" cy="38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5CABEB-1247-411A-BB99-75DE95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59" y="1153794"/>
            <a:ext cx="4441281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5802019-29FE-4E3C-9E05-399C8D1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0" y="1153793"/>
            <a:ext cx="1494460" cy="31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Pages>17</Pages>
  <Words>3340</Words>
  <Characters>0</Characters>
  <Application>Microsoft Office PowerPoint</Application>
  <DocSecurity>0</DocSecurity>
  <PresentationFormat>와이드스크린</PresentationFormat>
  <Lines>0</Lines>
  <Paragraphs>858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1163</cp:revision>
  <dcterms:modified xsi:type="dcterms:W3CDTF">2024-05-29T10:48:36Z</dcterms:modified>
  <cp:version>9.103.97.45139</cp:version>
</cp:coreProperties>
</file>