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84" r:id="rId14"/>
    <p:sldId id="286" r:id="rId15"/>
    <p:sldId id="289" r:id="rId16"/>
    <p:sldId id="285" r:id="rId17"/>
    <p:sldId id="283" r:id="rId18"/>
    <p:sldId id="282" r:id="rId19"/>
    <p:sldId id="288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1"/>
        <p:guide pos="436"/>
        <p:guide pos="7240"/>
        <p:guide pos="889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" y="1158875"/>
            <a:ext cx="2419985" cy="483108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1310005"/>
            <a:ext cx="2836545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DECB6-52B5-4BBF-B90E-592A96AC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450731"/>
            <a:ext cx="4068027" cy="42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07399"/>
              </p:ext>
            </p:extLst>
          </p:nvPr>
        </p:nvGraphicFramePr>
        <p:xfrm>
          <a:off x="1762720" y="4027541"/>
          <a:ext cx="85402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6583807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 이름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5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다음으로 넘기는 버튼 마우스 좌 클릭 및 스페이스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&amp;enter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키로 활성화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8EC333-C7F6-4FE9-A14C-B8172503B4B5}"/>
              </a:ext>
            </a:extLst>
          </p:cNvPr>
          <p:cNvSpPr/>
          <p:nvPr/>
        </p:nvSpPr>
        <p:spPr>
          <a:xfrm>
            <a:off x="3692678" y="2679558"/>
            <a:ext cx="4682792" cy="945217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E04B15E-9645-44DB-BD75-38883F793328}"/>
              </a:ext>
            </a:extLst>
          </p:cNvPr>
          <p:cNvSpPr/>
          <p:nvPr/>
        </p:nvSpPr>
        <p:spPr>
          <a:xfrm>
            <a:off x="3634053" y="2619950"/>
            <a:ext cx="1310881" cy="281813"/>
          </a:xfrm>
          <a:prstGeom prst="roundRect">
            <a:avLst>
              <a:gd name="adj" fmla="val 2486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NPC </a:t>
            </a:r>
            <a:r>
              <a:rPr lang="ko-KR" altLang="en-US" sz="1400" dirty="0"/>
              <a:t>명</a:t>
            </a:r>
            <a:endParaRPr lang="ko-KR" altLang="en-US" dirty="0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2574E5CC-9A97-45A2-8F43-992F723F70EB}"/>
              </a:ext>
            </a:extLst>
          </p:cNvPr>
          <p:cNvSpPr/>
          <p:nvPr/>
        </p:nvSpPr>
        <p:spPr>
          <a:xfrm rot="10800000">
            <a:off x="8189692" y="3416980"/>
            <a:ext cx="123852" cy="117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E268176-5CB6-4C9D-991C-2B384E122A09}"/>
              </a:ext>
            </a:extLst>
          </p:cNvPr>
          <p:cNvSpPr>
            <a:spLocks noChangeAspect="1"/>
          </p:cNvSpPr>
          <p:nvPr/>
        </p:nvSpPr>
        <p:spPr>
          <a:xfrm>
            <a:off x="8119315" y="31341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27D969-0BEC-4BBC-B4D6-C6643B4EBCCF}"/>
              </a:ext>
            </a:extLst>
          </p:cNvPr>
          <p:cNvSpPr>
            <a:spLocks noChangeAspect="1"/>
          </p:cNvSpPr>
          <p:nvPr/>
        </p:nvSpPr>
        <p:spPr>
          <a:xfrm>
            <a:off x="3537748" y="24952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E69FDF-C4D7-4DBB-8F4D-41D187082981}"/>
              </a:ext>
            </a:extLst>
          </p:cNvPr>
          <p:cNvSpPr>
            <a:spLocks noChangeAspect="1"/>
          </p:cNvSpPr>
          <p:nvPr/>
        </p:nvSpPr>
        <p:spPr>
          <a:xfrm>
            <a:off x="5913107" y="306881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대화 선택지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82492"/>
              </p:ext>
            </p:extLst>
          </p:nvPr>
        </p:nvGraphicFramePr>
        <p:xfrm>
          <a:off x="4600559" y="2130308"/>
          <a:ext cx="60128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05638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대화에 선택지가 있을 경우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키나 좌클릭으로 선택지 창을 닫을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대화를 선택할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가능한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수락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중인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진행 중 퀘스트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가능한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완료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5183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8A959F-9C22-4D2A-BC96-36FC27CFE2E2}"/>
              </a:ext>
            </a:extLst>
          </p:cNvPr>
          <p:cNvGrpSpPr/>
          <p:nvPr/>
        </p:nvGrpSpPr>
        <p:grpSpPr>
          <a:xfrm>
            <a:off x="1578625" y="1652231"/>
            <a:ext cx="2838380" cy="3349443"/>
            <a:chOff x="1578625" y="1652231"/>
            <a:chExt cx="2838380" cy="334944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862FA9-DE49-4238-A7CF-3FF46F1359F8}"/>
                </a:ext>
              </a:extLst>
            </p:cNvPr>
            <p:cNvGrpSpPr/>
            <p:nvPr/>
          </p:nvGrpSpPr>
          <p:grpSpPr>
            <a:xfrm>
              <a:off x="1789947" y="1962883"/>
              <a:ext cx="2627058" cy="2992715"/>
              <a:chOff x="1214007" y="2169699"/>
              <a:chExt cx="1503843" cy="171316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5E48233-3615-4638-9C23-6F03AE81B25B}"/>
                  </a:ext>
                </a:extLst>
              </p:cNvPr>
              <p:cNvSpPr/>
              <p:nvPr/>
            </p:nvSpPr>
            <p:spPr>
              <a:xfrm>
                <a:off x="1214007" y="2201906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사다리꼴 129">
                <a:extLst>
                  <a:ext uri="{FF2B5EF4-FFF2-40B4-BE49-F238E27FC236}">
                    <a16:creationId xmlns:a16="http://schemas.microsoft.com/office/drawing/2014/main" id="{B931EA8F-85C4-4585-991C-387722EFE349}"/>
                  </a:ext>
                </a:extLst>
              </p:cNvPr>
              <p:cNvSpPr/>
              <p:nvPr/>
            </p:nvSpPr>
            <p:spPr>
              <a:xfrm rot="5400000">
                <a:off x="1316476" y="2919678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F6F565FA-9018-4390-B543-516AD6AFD94A}"/>
                  </a:ext>
                </a:extLst>
              </p:cNvPr>
              <p:cNvSpPr/>
              <p:nvPr/>
            </p:nvSpPr>
            <p:spPr>
              <a:xfrm rot="5400000">
                <a:off x="1315893" y="3534252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8" name="사다리꼴 37">
                <a:extLst>
                  <a:ext uri="{FF2B5EF4-FFF2-40B4-BE49-F238E27FC236}">
                    <a16:creationId xmlns:a16="http://schemas.microsoft.com/office/drawing/2014/main" id="{A861B3C2-6BB1-4366-B68C-AD47D0BCEE66}"/>
                  </a:ext>
                </a:extLst>
              </p:cNvPr>
              <p:cNvSpPr/>
              <p:nvPr/>
            </p:nvSpPr>
            <p:spPr>
              <a:xfrm rot="5400000">
                <a:off x="1316476" y="3232240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32A40BE-CA03-4100-A7B7-6F5344210932}"/>
                  </a:ext>
                </a:extLst>
              </p:cNvPr>
              <p:cNvSpPr/>
              <p:nvPr/>
            </p:nvSpPr>
            <p:spPr>
              <a:xfrm>
                <a:off x="2204437" y="2169699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4D428EC-BA64-4126-B039-F29EB656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2401" y="2284488"/>
                <a:ext cx="1305111" cy="1596059"/>
              </a:xfrm>
              <a:prstGeom prst="rect">
                <a:avLst/>
              </a:prstGeom>
            </p:spPr>
          </p:pic>
        </p:grp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1874858" y="2195158"/>
              <a:ext cx="2383962" cy="1039211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20">
              <a:extLst>
                <a:ext uri="{FF2B5EF4-FFF2-40B4-BE49-F238E27FC236}">
                  <a16:creationId xmlns:a16="http://schemas.microsoft.com/office/drawing/2014/main" id="{75F2CB7E-50AB-43C0-B22C-9EFCD0B881F9}"/>
                </a:ext>
              </a:extLst>
            </p:cNvPr>
            <p:cNvSpPr>
              <a:spLocks/>
            </p:cNvSpPr>
            <p:nvPr/>
          </p:nvSpPr>
          <p:spPr>
            <a:xfrm>
              <a:off x="3520126" y="1962883"/>
              <a:ext cx="875646" cy="212966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20">
              <a:extLst>
                <a:ext uri="{FF2B5EF4-FFF2-40B4-BE49-F238E27FC236}">
                  <a16:creationId xmlns:a16="http://schemas.microsoft.com/office/drawing/2014/main" id="{34182EC5-2F1F-4AFD-AE32-B2F38B6C7F91}"/>
                </a:ext>
              </a:extLst>
            </p:cNvPr>
            <p:cNvSpPr>
              <a:spLocks/>
            </p:cNvSpPr>
            <p:nvPr/>
          </p:nvSpPr>
          <p:spPr>
            <a:xfrm>
              <a:off x="1874858" y="3286814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20">
              <a:extLst>
                <a:ext uri="{FF2B5EF4-FFF2-40B4-BE49-F238E27FC236}">
                  <a16:creationId xmlns:a16="http://schemas.microsoft.com/office/drawing/2014/main" id="{E6DE7D60-CAED-41CA-BEE0-342901248361}"/>
                </a:ext>
              </a:extLst>
            </p:cNvPr>
            <p:cNvSpPr>
              <a:spLocks/>
            </p:cNvSpPr>
            <p:nvPr/>
          </p:nvSpPr>
          <p:spPr>
            <a:xfrm>
              <a:off x="1874858" y="3813650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20">
              <a:extLst>
                <a:ext uri="{FF2B5EF4-FFF2-40B4-BE49-F238E27FC236}">
                  <a16:creationId xmlns:a16="http://schemas.microsoft.com/office/drawing/2014/main" id="{50EB0834-5EF5-49DF-8545-2B97B560E56B}"/>
                </a:ext>
              </a:extLst>
            </p:cNvPr>
            <p:cNvSpPr>
              <a:spLocks/>
            </p:cNvSpPr>
            <p:nvPr/>
          </p:nvSpPr>
          <p:spPr>
            <a:xfrm>
              <a:off x="1710668" y="1978242"/>
              <a:ext cx="2706336" cy="3023432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50AD130-D7AD-4967-8169-0B108AF08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575" y="1652231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CD46B23-F698-4AD2-88C7-00B22D83B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2503446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A7B272-D4B2-413F-AF6D-2CB180728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3309840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C75B326-30F3-49E4-89E1-A8701480A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3827143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30C3475-FCA2-482B-8334-30190FEFD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1673190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도형 20">
              <a:extLst>
                <a:ext uri="{FF2B5EF4-FFF2-40B4-BE49-F238E27FC236}">
                  <a16:creationId xmlns:a16="http://schemas.microsoft.com/office/drawing/2014/main" id="{6C31CC36-A6D4-42BF-8813-D28670292E37}"/>
                </a:ext>
              </a:extLst>
            </p:cNvPr>
            <p:cNvSpPr>
              <a:spLocks/>
            </p:cNvSpPr>
            <p:nvPr/>
          </p:nvSpPr>
          <p:spPr>
            <a:xfrm>
              <a:off x="1874858" y="4351239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9678482-F26E-4E2E-8A6B-018565B6B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4380968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54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수락 </a:t>
            </a:r>
            <a:r>
              <a:rPr lang="en-US" altLang="ko-KR" dirty="0"/>
              <a:t>/ </a:t>
            </a:r>
            <a:r>
              <a:rPr lang="ko-KR" altLang="en-US" dirty="0"/>
              <a:t>진행 중 퀘스트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9641"/>
              </p:ext>
            </p:extLst>
          </p:nvPr>
        </p:nvGraphicFramePr>
        <p:xfrm>
          <a:off x="3565048" y="4622347"/>
          <a:ext cx="50619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3105468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관련된 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확인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퀘스트 완료 조건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BEF18B8C-7B82-452F-ACA8-757F897265BA}"/>
              </a:ext>
            </a:extLst>
          </p:cNvPr>
          <p:cNvGrpSpPr/>
          <p:nvPr/>
        </p:nvGrpSpPr>
        <p:grpSpPr>
          <a:xfrm>
            <a:off x="3320663" y="1378616"/>
            <a:ext cx="2666290" cy="3084923"/>
            <a:chOff x="800730" y="1240892"/>
            <a:chExt cx="2666290" cy="308492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E89FF2C-B268-4484-BA80-ADA79F53CB39}"/>
                </a:ext>
              </a:extLst>
            </p:cNvPr>
            <p:cNvGrpSpPr/>
            <p:nvPr/>
          </p:nvGrpSpPr>
          <p:grpSpPr>
            <a:xfrm>
              <a:off x="804827" y="1270909"/>
              <a:ext cx="2662193" cy="2982926"/>
              <a:chOff x="3421843" y="3450366"/>
              <a:chExt cx="1528957" cy="1713161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6B5F469-185E-4E50-97A7-0FEDCC95FA1F}"/>
                  </a:ext>
                </a:extLst>
              </p:cNvPr>
              <p:cNvSpPr/>
              <p:nvPr/>
            </p:nvSpPr>
            <p:spPr>
              <a:xfrm>
                <a:off x="3446957" y="3482573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D9785E8-4CD8-4AB8-9CEE-15D37B686C00}"/>
                  </a:ext>
                </a:extLst>
              </p:cNvPr>
              <p:cNvSpPr/>
              <p:nvPr/>
            </p:nvSpPr>
            <p:spPr>
              <a:xfrm>
                <a:off x="4437387" y="3450366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7AC7B2-76E5-4AED-B803-63CBEBC608AA}"/>
                  </a:ext>
                </a:extLst>
              </p:cNvPr>
              <p:cNvSpPr txBox="1"/>
              <p:nvPr/>
            </p:nvSpPr>
            <p:spPr>
              <a:xfrm>
                <a:off x="3421843" y="3498622"/>
                <a:ext cx="997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‘</a:t>
                </a:r>
                <a:r>
                  <a:rPr lang="ko-KR" altLang="en-US" sz="1200" b="1" dirty="0"/>
                  <a:t>퀘스트 명</a:t>
                </a:r>
                <a:r>
                  <a:rPr lang="en-US" altLang="ko-KR" sz="1200" b="1" dirty="0"/>
                  <a:t>’</a:t>
                </a:r>
                <a:endParaRPr lang="ko-KR" altLang="en-US" sz="1200" b="1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7820942-15E6-428C-B214-BA89B6DBD8B5}"/>
                  </a:ext>
                </a:extLst>
              </p:cNvPr>
              <p:cNvGrpSpPr/>
              <p:nvPr/>
            </p:nvGrpSpPr>
            <p:grpSpPr>
              <a:xfrm>
                <a:off x="3587137" y="4883868"/>
                <a:ext cx="1187482" cy="202879"/>
                <a:chOff x="3567139" y="4883868"/>
                <a:chExt cx="1187482" cy="202879"/>
              </a:xfrm>
            </p:grpSpPr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D6A9FCFE-8C59-429C-8BC8-C8558EAF30CF}"/>
                    </a:ext>
                  </a:extLst>
                </p:cNvPr>
                <p:cNvSpPr/>
                <p:nvPr/>
              </p:nvSpPr>
              <p:spPr>
                <a:xfrm>
                  <a:off x="3567139" y="4883868"/>
                  <a:ext cx="514905" cy="202879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/>
                    <a:t>수락</a:t>
                  </a:r>
                  <a:endParaRPr lang="ko-KR" altLang="en-US" dirty="0"/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A541E0D5-2DCD-46AD-B104-7C14590CE52B}"/>
                    </a:ext>
                  </a:extLst>
                </p:cNvPr>
                <p:cNvSpPr/>
                <p:nvPr/>
              </p:nvSpPr>
              <p:spPr>
                <a:xfrm>
                  <a:off x="4239716" y="4883868"/>
                  <a:ext cx="514905" cy="202879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/>
                    <a:t>거절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800730" y="1240892"/>
              <a:ext cx="2666290" cy="308492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20">
              <a:extLst>
                <a:ext uri="{FF2B5EF4-FFF2-40B4-BE49-F238E27FC236}">
                  <a16:creationId xmlns:a16="http://schemas.microsoft.com/office/drawing/2014/main" id="{3A628D1B-C255-43D8-9959-2303CF83A4D5}"/>
                </a:ext>
              </a:extLst>
            </p:cNvPr>
            <p:cNvSpPr>
              <a:spLocks/>
            </p:cNvSpPr>
            <p:nvPr/>
          </p:nvSpPr>
          <p:spPr>
            <a:xfrm>
              <a:off x="1007219" y="3702836"/>
              <a:ext cx="2238975" cy="462961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A5448E-9177-420A-9E69-06E9FD9F9638}"/>
              </a:ext>
            </a:extLst>
          </p:cNvPr>
          <p:cNvGrpSpPr/>
          <p:nvPr/>
        </p:nvGrpSpPr>
        <p:grpSpPr>
          <a:xfrm>
            <a:off x="6155354" y="1385673"/>
            <a:ext cx="2668510" cy="3084923"/>
            <a:chOff x="3563398" y="1240892"/>
            <a:chExt cx="2668510" cy="308492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4CF0EA0-808D-4302-86B2-74C2A142B736}"/>
                </a:ext>
              </a:extLst>
            </p:cNvPr>
            <p:cNvGrpSpPr/>
            <p:nvPr/>
          </p:nvGrpSpPr>
          <p:grpSpPr>
            <a:xfrm>
              <a:off x="3563398" y="1265160"/>
              <a:ext cx="2667324" cy="2988675"/>
              <a:chOff x="3976315" y="4107099"/>
              <a:chExt cx="1528957" cy="1713161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3A210BCD-E4A3-48CB-8226-3B0C9FEA9852}"/>
                  </a:ext>
                </a:extLst>
              </p:cNvPr>
              <p:cNvSpPr/>
              <p:nvPr/>
            </p:nvSpPr>
            <p:spPr>
              <a:xfrm>
                <a:off x="4001429" y="4139306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B2A8FFE-2B84-4FFC-A4CC-A19FD078280B}"/>
                  </a:ext>
                </a:extLst>
              </p:cNvPr>
              <p:cNvSpPr/>
              <p:nvPr/>
            </p:nvSpPr>
            <p:spPr>
              <a:xfrm>
                <a:off x="4991859" y="4107099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DFD6B0-940B-4701-AA03-0C6ACF96CF51}"/>
                  </a:ext>
                </a:extLst>
              </p:cNvPr>
              <p:cNvSpPr txBox="1"/>
              <p:nvPr/>
            </p:nvSpPr>
            <p:spPr>
              <a:xfrm>
                <a:off x="3976315" y="4155355"/>
                <a:ext cx="997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‘</a:t>
                </a:r>
                <a:r>
                  <a:rPr lang="ko-KR" altLang="en-US" sz="1200" b="1" dirty="0"/>
                  <a:t>퀘스트 명</a:t>
                </a:r>
                <a:r>
                  <a:rPr lang="en-US" altLang="ko-KR" sz="1200" b="1" dirty="0"/>
                  <a:t>’</a:t>
                </a:r>
                <a:endParaRPr lang="ko-KR" altLang="en-US" sz="1200" b="1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91FF487-4D34-44C5-9B36-BD2D16751A60}"/>
                </a:ext>
              </a:extLst>
            </p:cNvPr>
            <p:cNvGrpSpPr/>
            <p:nvPr/>
          </p:nvGrpSpPr>
          <p:grpSpPr>
            <a:xfrm>
              <a:off x="5560852" y="3566149"/>
              <a:ext cx="471531" cy="553998"/>
              <a:chOff x="5507238" y="3244334"/>
              <a:chExt cx="551298" cy="1200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21589D-0E2D-4C78-BB6E-E19C932CFCF7}"/>
                  </a:ext>
                </a:extLst>
              </p:cNvPr>
              <p:cNvSpPr txBox="1"/>
              <p:nvPr/>
            </p:nvSpPr>
            <p:spPr>
              <a:xfrm>
                <a:off x="5507238" y="3244334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D9F081-4714-4953-A371-56E6A2EFB6A6}"/>
                  </a:ext>
                </a:extLst>
              </p:cNvPr>
              <p:cNvSpPr txBox="1"/>
              <p:nvPr/>
            </p:nvSpPr>
            <p:spPr>
              <a:xfrm>
                <a:off x="5507238" y="3613666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F80D9E-E08D-4F65-BE1C-FE319048AAC7}"/>
                  </a:ext>
                </a:extLst>
              </p:cNvPr>
              <p:cNvSpPr txBox="1"/>
              <p:nvPr/>
            </p:nvSpPr>
            <p:spPr>
              <a:xfrm>
                <a:off x="5507238" y="3982999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</p:grpSp>
        <p:sp>
          <p:nvSpPr>
            <p:cNvPr id="54" name="도형 20">
              <a:extLst>
                <a:ext uri="{FF2B5EF4-FFF2-40B4-BE49-F238E27FC236}">
                  <a16:creationId xmlns:a16="http://schemas.microsoft.com/office/drawing/2014/main" id="{C3F429DE-93AA-4909-BE2F-06899A50B1AB}"/>
                </a:ext>
              </a:extLst>
            </p:cNvPr>
            <p:cNvSpPr>
              <a:spLocks/>
            </p:cNvSpPr>
            <p:nvPr/>
          </p:nvSpPr>
          <p:spPr>
            <a:xfrm>
              <a:off x="5560852" y="3615643"/>
              <a:ext cx="471531" cy="569499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20">
              <a:extLst>
                <a:ext uri="{FF2B5EF4-FFF2-40B4-BE49-F238E27FC236}">
                  <a16:creationId xmlns:a16="http://schemas.microsoft.com/office/drawing/2014/main" id="{C49D7C84-C2D6-4F12-9B43-2585B774C5ED}"/>
                </a:ext>
              </a:extLst>
            </p:cNvPr>
            <p:cNvSpPr>
              <a:spLocks/>
            </p:cNvSpPr>
            <p:nvPr/>
          </p:nvSpPr>
          <p:spPr>
            <a:xfrm>
              <a:off x="3565618" y="1240892"/>
              <a:ext cx="2666290" cy="308492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381A8467-4EA5-4BA6-B758-0BA5B17BD712}"/>
              </a:ext>
            </a:extLst>
          </p:cNvPr>
          <p:cNvSpPr>
            <a:spLocks noChangeAspect="1"/>
          </p:cNvSpPr>
          <p:nvPr/>
        </p:nvSpPr>
        <p:spPr>
          <a:xfrm>
            <a:off x="3173165" y="125219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028D3F-2948-4C77-9C5A-F8FFC5CCDB5C}"/>
              </a:ext>
            </a:extLst>
          </p:cNvPr>
          <p:cNvSpPr>
            <a:spLocks noChangeAspect="1"/>
          </p:cNvSpPr>
          <p:nvPr/>
        </p:nvSpPr>
        <p:spPr>
          <a:xfrm>
            <a:off x="6036607" y="12479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E77801F-6441-4318-BC90-4B139F8CB8C4}"/>
              </a:ext>
            </a:extLst>
          </p:cNvPr>
          <p:cNvSpPr>
            <a:spLocks noChangeAspect="1"/>
          </p:cNvSpPr>
          <p:nvPr/>
        </p:nvSpPr>
        <p:spPr>
          <a:xfrm>
            <a:off x="3412269" y="371093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5FC23BA-D5ED-441F-BD55-B7DE612D78E9}"/>
              </a:ext>
            </a:extLst>
          </p:cNvPr>
          <p:cNvSpPr>
            <a:spLocks noChangeAspect="1"/>
          </p:cNvSpPr>
          <p:nvPr/>
        </p:nvSpPr>
        <p:spPr>
          <a:xfrm>
            <a:off x="4535107" y="254486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8D1E9D0-BD34-49D1-A84A-FAC86E3DB326}"/>
              </a:ext>
            </a:extLst>
          </p:cNvPr>
          <p:cNvSpPr>
            <a:spLocks noChangeAspect="1"/>
          </p:cNvSpPr>
          <p:nvPr/>
        </p:nvSpPr>
        <p:spPr>
          <a:xfrm>
            <a:off x="7934934" y="390870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8AA494-4DA6-4E7F-8850-202EEB8D86FE}"/>
              </a:ext>
            </a:extLst>
          </p:cNvPr>
          <p:cNvSpPr>
            <a:spLocks noChangeAspect="1"/>
          </p:cNvSpPr>
          <p:nvPr/>
        </p:nvSpPr>
        <p:spPr>
          <a:xfrm>
            <a:off x="7369752" y="254486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6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9F32084-6E52-46B3-8128-3AF5660454D0}"/>
              </a:ext>
            </a:extLst>
          </p:cNvPr>
          <p:cNvGrpSpPr/>
          <p:nvPr/>
        </p:nvGrpSpPr>
        <p:grpSpPr>
          <a:xfrm>
            <a:off x="3975915" y="1305006"/>
            <a:ext cx="4240170" cy="2608836"/>
            <a:chOff x="2045498" y="3888286"/>
            <a:chExt cx="4240170" cy="260883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A33DAB5-4316-48CF-A3D8-A68EB6CCDC33}"/>
                </a:ext>
              </a:extLst>
            </p:cNvPr>
            <p:cNvSpPr/>
            <p:nvPr/>
          </p:nvSpPr>
          <p:spPr>
            <a:xfrm>
              <a:off x="2071757" y="3888286"/>
              <a:ext cx="4213911" cy="2608836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957CC3-BCD6-4124-B31C-A5BFC2D413AB}"/>
                </a:ext>
              </a:extLst>
            </p:cNvPr>
            <p:cNvSpPr txBox="1"/>
            <p:nvPr/>
          </p:nvSpPr>
          <p:spPr>
            <a:xfrm>
              <a:off x="2045498" y="3895662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70F5B11-2C36-4646-92CB-AF6AA05BE2EE}"/>
                </a:ext>
              </a:extLst>
            </p:cNvPr>
            <p:cNvSpPr/>
            <p:nvPr/>
          </p:nvSpPr>
          <p:spPr>
            <a:xfrm>
              <a:off x="4986008" y="6185508"/>
              <a:ext cx="514905" cy="20287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완료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A41B867-C769-42F9-8EC0-58445F2B04ED}"/>
                </a:ext>
              </a:extLst>
            </p:cNvPr>
            <p:cNvSpPr/>
            <p:nvPr/>
          </p:nvSpPr>
          <p:spPr>
            <a:xfrm>
              <a:off x="5635838" y="6185507"/>
              <a:ext cx="514905" cy="202879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거절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D93C051-715A-40FE-8739-91216C9CC070}"/>
                </a:ext>
              </a:extLst>
            </p:cNvPr>
            <p:cNvSpPr/>
            <p:nvPr/>
          </p:nvSpPr>
          <p:spPr>
            <a:xfrm>
              <a:off x="2159861" y="4190753"/>
              <a:ext cx="3990882" cy="14488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02E01B-70EC-433F-AF30-75D14FE5A41A}"/>
                </a:ext>
              </a:extLst>
            </p:cNvPr>
            <p:cNvGrpSpPr/>
            <p:nvPr/>
          </p:nvGrpSpPr>
          <p:grpSpPr>
            <a:xfrm>
              <a:off x="2557872" y="5757456"/>
              <a:ext cx="3335418" cy="369279"/>
              <a:chOff x="1324410" y="6049495"/>
              <a:chExt cx="3335418" cy="36927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3E198DF-54B5-4520-80B8-FD78B7C5C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269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F748D8F-8C98-43CD-91E7-DD80718E7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7902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8E5F866-79A9-4C66-8C05-9E6DA1732B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8333" y="6049495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AD86418-6DC3-4FFA-93A6-5C9CEB124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8764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F17B436-F309-4E94-AE56-B2D9D98064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9397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4B9B202-AF70-4508-A687-35275B95C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9828" y="6058774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AF60F9F-308E-44C4-B8B3-878808B20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4410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E5755D3-3E57-4B78-9A5E-5097F7CDA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043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ADAAC-E0B8-4B26-AEDB-A413AB69A399}"/>
                </a:ext>
              </a:extLst>
            </p:cNvPr>
            <p:cNvSpPr txBox="1"/>
            <p:nvPr/>
          </p:nvSpPr>
          <p:spPr>
            <a:xfrm>
              <a:off x="2158672" y="6179122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Gold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CE7F84-5F36-4A33-BDA4-20710E8DE3FC}"/>
                </a:ext>
              </a:extLst>
            </p:cNvPr>
            <p:cNvSpPr txBox="1"/>
            <p:nvPr/>
          </p:nvSpPr>
          <p:spPr>
            <a:xfrm>
              <a:off x="3505292" y="6173490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08227D4-AAD2-4B0C-8870-0798DBAD3E44}"/>
              </a:ext>
            </a:extLst>
          </p:cNvPr>
          <p:cNvSpPr>
            <a:spLocks noChangeAspect="1"/>
          </p:cNvSpPr>
          <p:nvPr/>
        </p:nvSpPr>
        <p:spPr>
          <a:xfrm>
            <a:off x="6010814" y="221094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도형 20">
            <a:extLst>
              <a:ext uri="{FF2B5EF4-FFF2-40B4-BE49-F238E27FC236}">
                <a16:creationId xmlns:a16="http://schemas.microsoft.com/office/drawing/2014/main" id="{8AB04A09-E52D-4842-89AC-B85538962625}"/>
              </a:ext>
            </a:extLst>
          </p:cNvPr>
          <p:cNvSpPr>
            <a:spLocks/>
          </p:cNvSpPr>
          <p:nvPr/>
        </p:nvSpPr>
        <p:spPr>
          <a:xfrm>
            <a:off x="4456243" y="3138632"/>
            <a:ext cx="3413334" cy="43530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0">
            <a:extLst>
              <a:ext uri="{FF2B5EF4-FFF2-40B4-BE49-F238E27FC236}">
                <a16:creationId xmlns:a16="http://schemas.microsoft.com/office/drawing/2014/main" id="{61DD4938-A972-4D4C-91C5-5F61BBD1482C}"/>
              </a:ext>
            </a:extLst>
          </p:cNvPr>
          <p:cNvSpPr>
            <a:spLocks/>
          </p:cNvSpPr>
          <p:nvPr/>
        </p:nvSpPr>
        <p:spPr>
          <a:xfrm>
            <a:off x="6920239" y="3579401"/>
            <a:ext cx="1169799" cy="2419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20">
            <a:extLst>
              <a:ext uri="{FF2B5EF4-FFF2-40B4-BE49-F238E27FC236}">
                <a16:creationId xmlns:a16="http://schemas.microsoft.com/office/drawing/2014/main" id="{DEF84830-31A8-4180-893D-A26177DA109A}"/>
              </a:ext>
            </a:extLst>
          </p:cNvPr>
          <p:cNvSpPr>
            <a:spLocks/>
          </p:cNvSpPr>
          <p:nvPr/>
        </p:nvSpPr>
        <p:spPr>
          <a:xfrm>
            <a:off x="4109123" y="3614381"/>
            <a:ext cx="2534438" cy="26475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DB74F0-4A66-4920-ABFF-A22A7C283999}"/>
              </a:ext>
            </a:extLst>
          </p:cNvPr>
          <p:cNvSpPr>
            <a:spLocks noChangeAspect="1"/>
          </p:cNvSpPr>
          <p:nvPr/>
        </p:nvSpPr>
        <p:spPr>
          <a:xfrm>
            <a:off x="4242504" y="324111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F93D374-42CB-4A67-BE76-62B4B6EC86AE}"/>
              </a:ext>
            </a:extLst>
          </p:cNvPr>
          <p:cNvSpPr>
            <a:spLocks noChangeAspect="1"/>
          </p:cNvSpPr>
          <p:nvPr/>
        </p:nvSpPr>
        <p:spPr>
          <a:xfrm>
            <a:off x="3881205" y="362115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0B2458-5A41-4A88-9341-6B695FB2096A}"/>
              </a:ext>
            </a:extLst>
          </p:cNvPr>
          <p:cNvSpPr>
            <a:spLocks noChangeAspect="1"/>
          </p:cNvSpPr>
          <p:nvPr/>
        </p:nvSpPr>
        <p:spPr>
          <a:xfrm>
            <a:off x="6713868" y="356928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5178"/>
              </p:ext>
            </p:extLst>
          </p:nvPr>
        </p:nvGraphicFramePr>
        <p:xfrm>
          <a:off x="3782770" y="4307472"/>
          <a:ext cx="476027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80384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 및 과정 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 아이템 보상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 보상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</a:tbl>
          </a:graphicData>
        </a:graphic>
      </p:graphicFrame>
      <p:sp>
        <p:nvSpPr>
          <p:cNvPr id="28" name="Rect 0">
            <a:extLst>
              <a:ext uri="{FF2B5EF4-FFF2-40B4-BE49-F238E27FC236}">
                <a16:creationId xmlns:a16="http://schemas.microsoft.com/office/drawing/2014/main" id="{E38CE1E3-361C-475D-9480-6D4B3BDAF2D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완료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21F74D2-DAC5-4BF2-A8E9-AE678F028947}"/>
              </a:ext>
            </a:extLst>
          </p:cNvPr>
          <p:cNvSpPr/>
          <p:nvPr/>
        </p:nvSpPr>
        <p:spPr>
          <a:xfrm>
            <a:off x="7376734" y="1262479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95491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창</a:t>
            </a:r>
          </a:p>
        </p:txBody>
      </p:sp>
      <p:graphicFrame>
        <p:nvGraphicFramePr>
          <p:cNvPr id="26" name="표 47">
            <a:extLst>
              <a:ext uri="{FF2B5EF4-FFF2-40B4-BE49-F238E27FC236}">
                <a16:creationId xmlns:a16="http://schemas.microsoft.com/office/drawing/2014/main" id="{B523A729-1044-4C0D-90D1-DB7C5601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4987"/>
              </p:ext>
            </p:extLst>
          </p:nvPr>
        </p:nvGraphicFramePr>
        <p:xfrm>
          <a:off x="5017578" y="1671235"/>
          <a:ext cx="54762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4174475537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1614861917"/>
                    </a:ext>
                  </a:extLst>
                </a:gridCol>
                <a:gridCol w="364991">
                  <a:extLst>
                    <a:ext uri="{9D8B030D-6E8A-4147-A177-3AD203B41FA5}">
                      <a16:colId xmlns:a16="http://schemas.microsoft.com/office/drawing/2014/main" val="3294727359"/>
                    </a:ext>
                  </a:extLst>
                </a:gridCol>
                <a:gridCol w="2915102">
                  <a:extLst>
                    <a:ext uri="{9D8B030D-6E8A-4147-A177-3AD203B41FA5}">
                      <a16:colId xmlns:a16="http://schemas.microsoft.com/office/drawing/2014/main" val="4114514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1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1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대분류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 및 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37440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43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0186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6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이름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5932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수행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최대치 및 수행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메인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S=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서브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자동 수락 퀘스트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최대 수행 가능 숫자와 현재 수행 중인 숫자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7294"/>
                  </a:ext>
                </a:extLst>
              </a:tr>
            </a:tbl>
          </a:graphicData>
        </a:graphic>
      </p:graphicFrame>
      <p:sp>
        <p:nvSpPr>
          <p:cNvPr id="21" name="도형 27"/>
          <p:cNvSpPr>
            <a:spLocks/>
          </p:cNvSpPr>
          <p:nvPr/>
        </p:nvSpPr>
        <p:spPr>
          <a:xfrm>
            <a:off x="1127287" y="1637087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4"/>
          <p:cNvSpPr>
            <a:spLocks/>
          </p:cNvSpPr>
          <p:nvPr/>
        </p:nvSpPr>
        <p:spPr>
          <a:xfrm>
            <a:off x="1040927" y="1550092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1326677" y="209619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5"/>
          <p:cNvSpPr>
            <a:spLocks/>
          </p:cNvSpPr>
          <p:nvPr/>
        </p:nvSpPr>
        <p:spPr>
          <a:xfrm>
            <a:off x="1646717" y="245115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9"/>
          <p:cNvSpPr>
            <a:spLocks/>
          </p:cNvSpPr>
          <p:nvPr/>
        </p:nvSpPr>
        <p:spPr>
          <a:xfrm>
            <a:off x="1646717" y="274579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>
            <a:off x="1646717" y="303154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>
            <a:off x="3560607" y="219969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9"/>
          <p:cNvSpPr>
            <a:spLocks/>
          </p:cNvSpPr>
          <p:nvPr/>
        </p:nvSpPr>
        <p:spPr>
          <a:xfrm>
            <a:off x="1317787" y="334333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8"/>
          <p:cNvSpPr>
            <a:spLocks/>
          </p:cNvSpPr>
          <p:nvPr/>
        </p:nvSpPr>
        <p:spPr>
          <a:xfrm>
            <a:off x="3559972" y="343794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0"/>
          <p:cNvSpPr>
            <a:spLocks/>
          </p:cNvSpPr>
          <p:nvPr/>
        </p:nvSpPr>
        <p:spPr>
          <a:xfrm>
            <a:off x="4374042" y="2026342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3"/>
          <p:cNvSpPr>
            <a:spLocks/>
          </p:cNvSpPr>
          <p:nvPr/>
        </p:nvSpPr>
        <p:spPr>
          <a:xfrm>
            <a:off x="4356262" y="2425122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id="{4B3A7E13-2328-42BE-B464-5A8A34B77CB9}"/>
              </a:ext>
            </a:extLst>
          </p:cNvPr>
          <p:cNvSpPr>
            <a:spLocks/>
          </p:cNvSpPr>
          <p:nvPr/>
        </p:nvSpPr>
        <p:spPr>
          <a:xfrm>
            <a:off x="1034576" y="1549650"/>
            <a:ext cx="1476375" cy="31286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0">
            <a:extLst>
              <a:ext uri="{FF2B5EF4-FFF2-40B4-BE49-F238E27FC236}">
                <a16:creationId xmlns:a16="http://schemas.microsoft.com/office/drawing/2014/main" id="{08D250D8-A0F7-48B3-8458-6F2B4D299B70}"/>
              </a:ext>
            </a:extLst>
          </p:cNvPr>
          <p:cNvSpPr>
            <a:spLocks/>
          </p:cNvSpPr>
          <p:nvPr/>
        </p:nvSpPr>
        <p:spPr>
          <a:xfrm>
            <a:off x="1317786" y="2099685"/>
            <a:ext cx="2685415" cy="31718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0">
            <a:extLst>
              <a:ext uri="{FF2B5EF4-FFF2-40B4-BE49-F238E27FC236}">
                <a16:creationId xmlns:a16="http://schemas.microsoft.com/office/drawing/2014/main" id="{B5B61C52-54FC-4655-A78E-4F48B18C1377}"/>
              </a:ext>
            </a:extLst>
          </p:cNvPr>
          <p:cNvSpPr>
            <a:spLocks/>
          </p:cNvSpPr>
          <p:nvPr/>
        </p:nvSpPr>
        <p:spPr>
          <a:xfrm>
            <a:off x="3636437" y="3437947"/>
            <a:ext cx="225643" cy="22606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0">
            <a:extLst>
              <a:ext uri="{FF2B5EF4-FFF2-40B4-BE49-F238E27FC236}">
                <a16:creationId xmlns:a16="http://schemas.microsoft.com/office/drawing/2014/main" id="{5BE938C9-CF3E-4130-B711-0FE8880832DB}"/>
              </a:ext>
            </a:extLst>
          </p:cNvPr>
          <p:cNvSpPr>
            <a:spLocks/>
          </p:cNvSpPr>
          <p:nvPr/>
        </p:nvSpPr>
        <p:spPr>
          <a:xfrm>
            <a:off x="3654473" y="2216207"/>
            <a:ext cx="207607" cy="17399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0">
            <a:extLst>
              <a:ext uri="{FF2B5EF4-FFF2-40B4-BE49-F238E27FC236}">
                <a16:creationId xmlns:a16="http://schemas.microsoft.com/office/drawing/2014/main" id="{74F652F9-DD61-411A-8AA2-910AE5BF290B}"/>
              </a:ext>
            </a:extLst>
          </p:cNvPr>
          <p:cNvSpPr>
            <a:spLocks/>
          </p:cNvSpPr>
          <p:nvPr/>
        </p:nvSpPr>
        <p:spPr>
          <a:xfrm>
            <a:off x="1646717" y="2463402"/>
            <a:ext cx="2520314" cy="853259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0">
            <a:extLst>
              <a:ext uri="{FF2B5EF4-FFF2-40B4-BE49-F238E27FC236}">
                <a16:creationId xmlns:a16="http://schemas.microsoft.com/office/drawing/2014/main" id="{69C793C4-86C2-4DAD-9355-2D1539131683}"/>
              </a:ext>
            </a:extLst>
          </p:cNvPr>
          <p:cNvSpPr>
            <a:spLocks/>
          </p:cNvSpPr>
          <p:nvPr/>
        </p:nvSpPr>
        <p:spPr>
          <a:xfrm>
            <a:off x="4315623" y="1993956"/>
            <a:ext cx="165098" cy="32555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705906B-F2CF-4D92-BA9A-6ECD792C9939}"/>
              </a:ext>
            </a:extLst>
          </p:cNvPr>
          <p:cNvSpPr>
            <a:spLocks noChangeAspect="1"/>
          </p:cNvSpPr>
          <p:nvPr/>
        </p:nvSpPr>
        <p:spPr>
          <a:xfrm>
            <a:off x="988858" y="13410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AF5C13-FD5A-4C33-AC47-9D6824A37E70}"/>
              </a:ext>
            </a:extLst>
          </p:cNvPr>
          <p:cNvSpPr>
            <a:spLocks noChangeAspect="1"/>
          </p:cNvSpPr>
          <p:nvPr/>
        </p:nvSpPr>
        <p:spPr>
          <a:xfrm>
            <a:off x="3486261" y="152451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126C0A0-F7D1-4415-8D91-24FA50B477C1}"/>
              </a:ext>
            </a:extLst>
          </p:cNvPr>
          <p:cNvSpPr>
            <a:spLocks noChangeAspect="1"/>
          </p:cNvSpPr>
          <p:nvPr/>
        </p:nvSpPr>
        <p:spPr>
          <a:xfrm>
            <a:off x="1185707" y="193627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72960F1-AA5D-4755-B68A-8B7B2B7A0413}"/>
              </a:ext>
            </a:extLst>
          </p:cNvPr>
          <p:cNvSpPr>
            <a:spLocks noChangeAspect="1"/>
          </p:cNvSpPr>
          <p:nvPr/>
        </p:nvSpPr>
        <p:spPr>
          <a:xfrm>
            <a:off x="3511841" y="206095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5D6319F-B302-49BB-B1EC-826532946611}"/>
              </a:ext>
            </a:extLst>
          </p:cNvPr>
          <p:cNvSpPr>
            <a:spLocks noChangeAspect="1"/>
          </p:cNvSpPr>
          <p:nvPr/>
        </p:nvSpPr>
        <p:spPr>
          <a:xfrm>
            <a:off x="3486261" y="327606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C7DECA-2B1A-43F8-8A04-1EE11727A7D4}"/>
              </a:ext>
            </a:extLst>
          </p:cNvPr>
          <p:cNvSpPr>
            <a:spLocks noChangeAspect="1"/>
          </p:cNvSpPr>
          <p:nvPr/>
        </p:nvSpPr>
        <p:spPr>
          <a:xfrm>
            <a:off x="4421032" y="33714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414E96B-83EB-46D0-BB5F-8C7F34250697}"/>
              </a:ext>
            </a:extLst>
          </p:cNvPr>
          <p:cNvGrpSpPr/>
          <p:nvPr/>
        </p:nvGrpSpPr>
        <p:grpSpPr>
          <a:xfrm>
            <a:off x="2477932" y="5048312"/>
            <a:ext cx="1893373" cy="261610"/>
            <a:chOff x="6277974" y="5027703"/>
            <a:chExt cx="2546796" cy="2616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3063852-E39F-4FDA-ABFA-60570A8FAE69}"/>
                </a:ext>
              </a:extLst>
            </p:cNvPr>
            <p:cNvSpPr txBox="1"/>
            <p:nvPr/>
          </p:nvSpPr>
          <p:spPr>
            <a:xfrm>
              <a:off x="6277974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M 2/8 </a:t>
              </a:r>
              <a:endParaRPr lang="ko-KR" alt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D368D-5057-4E4D-BDEE-BD8A2F0A8CEB}"/>
                </a:ext>
              </a:extLst>
            </p:cNvPr>
            <p:cNvSpPr txBox="1"/>
            <p:nvPr/>
          </p:nvSpPr>
          <p:spPr>
            <a:xfrm>
              <a:off x="7144502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 2/20 </a:t>
              </a:r>
              <a:endParaRPr lang="ko-KR" alt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4E414D-B8EC-4B63-B21D-6F0313F1A20D}"/>
                </a:ext>
              </a:extLst>
            </p:cNvPr>
            <p:cNvSpPr txBox="1"/>
            <p:nvPr/>
          </p:nvSpPr>
          <p:spPr>
            <a:xfrm>
              <a:off x="8011030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 0/2 </a:t>
              </a:r>
              <a:endParaRPr lang="ko-KR" altLang="en-US" sz="1100" dirty="0"/>
            </a:p>
          </p:txBody>
        </p:sp>
      </p:grpSp>
      <p:sp>
        <p:nvSpPr>
          <p:cNvPr id="105" name="도형 20">
            <a:extLst>
              <a:ext uri="{FF2B5EF4-FFF2-40B4-BE49-F238E27FC236}">
                <a16:creationId xmlns:a16="http://schemas.microsoft.com/office/drawing/2014/main" id="{1BA665FF-5EEF-4F74-B451-7D996E165889}"/>
              </a:ext>
            </a:extLst>
          </p:cNvPr>
          <p:cNvSpPr>
            <a:spLocks/>
          </p:cNvSpPr>
          <p:nvPr/>
        </p:nvSpPr>
        <p:spPr>
          <a:xfrm>
            <a:off x="2521430" y="5018624"/>
            <a:ext cx="1771969" cy="30781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60F103C-E974-4ABA-BB04-FC0616B98DD0}"/>
              </a:ext>
            </a:extLst>
          </p:cNvPr>
          <p:cNvSpPr>
            <a:spLocks noChangeAspect="1"/>
          </p:cNvSpPr>
          <p:nvPr/>
        </p:nvSpPr>
        <p:spPr>
          <a:xfrm>
            <a:off x="2317720" y="487605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97CC45CD-1D94-4486-A1BB-19DEB9D8CBF1}"/>
              </a:ext>
            </a:extLst>
          </p:cNvPr>
          <p:cNvSpPr/>
          <p:nvPr/>
        </p:nvSpPr>
        <p:spPr>
          <a:xfrm rot="5400000">
            <a:off x="1369172" y="2453814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46DE979E-98D1-47CC-8FD9-42BCD2AC1E94}"/>
              </a:ext>
            </a:extLst>
          </p:cNvPr>
          <p:cNvSpPr/>
          <p:nvPr/>
        </p:nvSpPr>
        <p:spPr>
          <a:xfrm rot="5400000">
            <a:off x="1369172" y="2754099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sz="1200" dirty="0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D674B3C-5434-4BDF-85DC-1E587E63A7EB}"/>
              </a:ext>
            </a:extLst>
          </p:cNvPr>
          <p:cNvSpPr/>
          <p:nvPr/>
        </p:nvSpPr>
        <p:spPr>
          <a:xfrm rot="5400000">
            <a:off x="1369172" y="3030692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5" name="도형 20">
            <a:extLst>
              <a:ext uri="{FF2B5EF4-FFF2-40B4-BE49-F238E27FC236}">
                <a16:creationId xmlns:a16="http://schemas.microsoft.com/office/drawing/2014/main" id="{F233622E-7E85-49A7-988E-F3607D4C69D2}"/>
              </a:ext>
            </a:extLst>
          </p:cNvPr>
          <p:cNvSpPr>
            <a:spLocks/>
          </p:cNvSpPr>
          <p:nvPr/>
        </p:nvSpPr>
        <p:spPr>
          <a:xfrm>
            <a:off x="1306673" y="2455285"/>
            <a:ext cx="334329" cy="83661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1AF87C7-9D56-484E-BB7E-E05B72DBBAAE}"/>
              </a:ext>
            </a:extLst>
          </p:cNvPr>
          <p:cNvSpPr>
            <a:spLocks noChangeAspect="1"/>
          </p:cNvSpPr>
          <p:nvPr/>
        </p:nvSpPr>
        <p:spPr>
          <a:xfrm>
            <a:off x="1552609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58E03C-BDFC-481A-9F06-DC557DD59F23}"/>
              </a:ext>
            </a:extLst>
          </p:cNvPr>
          <p:cNvSpPr>
            <a:spLocks noChangeAspect="1"/>
          </p:cNvSpPr>
          <p:nvPr/>
        </p:nvSpPr>
        <p:spPr>
          <a:xfrm>
            <a:off x="1145068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0EA8BCA-17F2-462E-BCE9-8FD231372D59}"/>
              </a:ext>
            </a:extLst>
          </p:cNvPr>
          <p:cNvSpPr/>
          <p:nvPr/>
        </p:nvSpPr>
        <p:spPr>
          <a:xfrm>
            <a:off x="3768529" y="1565325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  <p:sp>
        <p:nvSpPr>
          <p:cNvPr id="41" name="도형 20">
            <a:extLst>
              <a:ext uri="{FF2B5EF4-FFF2-40B4-BE49-F238E27FC236}">
                <a16:creationId xmlns:a16="http://schemas.microsoft.com/office/drawing/2014/main" id="{A2743377-67BB-4C6A-99E6-F801E7AA1E76}"/>
              </a:ext>
            </a:extLst>
          </p:cNvPr>
          <p:cNvSpPr>
            <a:spLocks/>
          </p:cNvSpPr>
          <p:nvPr/>
        </p:nvSpPr>
        <p:spPr>
          <a:xfrm>
            <a:off x="3758275" y="1547216"/>
            <a:ext cx="916757" cy="2192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8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</a:t>
            </a:r>
            <a:r>
              <a:rPr lang="en-US" altLang="ko-KR" dirty="0"/>
              <a:t> </a:t>
            </a:r>
            <a:r>
              <a:rPr lang="ko-KR" altLang="en-US" dirty="0"/>
              <a:t>세부 </a:t>
            </a:r>
            <a:r>
              <a:rPr lang="ko-KR" altLang="en-US" dirty="0" err="1"/>
              <a:t>설명창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06258"/>
              </p:ext>
            </p:extLst>
          </p:nvPr>
        </p:nvGraphicFramePr>
        <p:xfrm>
          <a:off x="6416514" y="2674930"/>
          <a:ext cx="331882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스토리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완료 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0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62418"/>
                  </a:ext>
                </a:extLst>
              </a:tr>
            </a:tbl>
          </a:graphicData>
        </a:graphic>
      </p:graphicFrame>
      <p:sp>
        <p:nvSpPr>
          <p:cNvPr id="31" name="Rect 0"/>
          <p:cNvSpPr>
            <a:spLocks/>
          </p:cNvSpPr>
          <p:nvPr/>
        </p:nvSpPr>
        <p:spPr>
          <a:xfrm>
            <a:off x="2340612" y="2077304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70"/>
          <p:cNvSpPr>
            <a:spLocks/>
          </p:cNvSpPr>
          <p:nvPr/>
        </p:nvSpPr>
        <p:spPr>
          <a:xfrm>
            <a:off x="1763295" y="1747104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72"/>
          <p:cNvSpPr>
            <a:spLocks/>
          </p:cNvSpPr>
          <p:nvPr/>
        </p:nvSpPr>
        <p:spPr>
          <a:xfrm>
            <a:off x="5010050" y="1995389"/>
            <a:ext cx="46990" cy="195516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3"/>
          <p:cNvSpPr>
            <a:spLocks/>
          </p:cNvSpPr>
          <p:nvPr/>
        </p:nvSpPr>
        <p:spPr>
          <a:xfrm>
            <a:off x="4992270" y="2071589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4"/>
          <p:cNvSpPr>
            <a:spLocks/>
          </p:cNvSpPr>
          <p:nvPr/>
        </p:nvSpPr>
        <p:spPr>
          <a:xfrm>
            <a:off x="1676935" y="1630900"/>
            <a:ext cx="1950187" cy="241933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퀘스트 명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도형 75"/>
          <p:cNvSpPr>
            <a:spLocks/>
          </p:cNvSpPr>
          <p:nvPr/>
        </p:nvSpPr>
        <p:spPr>
          <a:xfrm>
            <a:off x="1851560" y="1949669"/>
            <a:ext cx="3105785" cy="2143760"/>
          </a:xfrm>
          <a:prstGeom prst="snip1Rect">
            <a:avLst>
              <a:gd name="adj" fmla="val 13328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스토리</a:t>
            </a:r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79"/>
          <p:cNvSpPr>
            <a:spLocks/>
          </p:cNvSpPr>
          <p:nvPr/>
        </p:nvSpPr>
        <p:spPr>
          <a:xfrm>
            <a:off x="1956335" y="4168994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2"/>
          <p:cNvSpPr>
            <a:spLocks/>
          </p:cNvSpPr>
          <p:nvPr/>
        </p:nvSpPr>
        <p:spPr>
          <a:xfrm>
            <a:off x="1956335" y="4492844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3"/>
          <p:cNvSpPr>
            <a:spLocks/>
          </p:cNvSpPr>
          <p:nvPr/>
        </p:nvSpPr>
        <p:spPr>
          <a:xfrm>
            <a:off x="1956335" y="4807169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4"/>
          <p:cNvSpPr>
            <a:spLocks/>
          </p:cNvSpPr>
          <p:nvPr/>
        </p:nvSpPr>
        <p:spPr>
          <a:xfrm>
            <a:off x="4499510" y="4188044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1/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7"/>
          <p:cNvSpPr>
            <a:spLocks/>
          </p:cNvSpPr>
          <p:nvPr/>
        </p:nvSpPr>
        <p:spPr>
          <a:xfrm>
            <a:off x="4499510" y="4521419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8"/>
          <p:cNvSpPr>
            <a:spLocks/>
          </p:cNvSpPr>
          <p:nvPr/>
        </p:nvSpPr>
        <p:spPr>
          <a:xfrm>
            <a:off x="4499510" y="4835744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9"/>
          <p:cNvSpPr>
            <a:spLocks/>
          </p:cNvSpPr>
          <p:nvPr/>
        </p:nvSpPr>
        <p:spPr>
          <a:xfrm>
            <a:off x="4128035" y="5188169"/>
            <a:ext cx="1019810" cy="210185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퀘스트 포기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2" name="도형 20">
            <a:extLst>
              <a:ext uri="{FF2B5EF4-FFF2-40B4-BE49-F238E27FC236}">
                <a16:creationId xmlns:a16="http://schemas.microsoft.com/office/drawing/2014/main" id="{94A8B81B-DEE7-4680-925F-3B25CF23965F}"/>
              </a:ext>
            </a:extLst>
          </p:cNvPr>
          <p:cNvSpPr>
            <a:spLocks/>
          </p:cNvSpPr>
          <p:nvPr/>
        </p:nvSpPr>
        <p:spPr>
          <a:xfrm>
            <a:off x="1676935" y="1634708"/>
            <a:ext cx="1950187" cy="23431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20">
            <a:extLst>
              <a:ext uri="{FF2B5EF4-FFF2-40B4-BE49-F238E27FC236}">
                <a16:creationId xmlns:a16="http://schemas.microsoft.com/office/drawing/2014/main" id="{8487031B-4248-4E39-BAFF-BDD88DA4CE78}"/>
              </a:ext>
            </a:extLst>
          </p:cNvPr>
          <p:cNvSpPr>
            <a:spLocks/>
          </p:cNvSpPr>
          <p:nvPr/>
        </p:nvSpPr>
        <p:spPr>
          <a:xfrm>
            <a:off x="1836224" y="1927636"/>
            <a:ext cx="3156046" cy="215626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20">
            <a:extLst>
              <a:ext uri="{FF2B5EF4-FFF2-40B4-BE49-F238E27FC236}">
                <a16:creationId xmlns:a16="http://schemas.microsoft.com/office/drawing/2014/main" id="{89C9D78A-6D1A-4976-A34C-2FE64411ACA1}"/>
              </a:ext>
            </a:extLst>
          </p:cNvPr>
          <p:cNvSpPr>
            <a:spLocks/>
          </p:cNvSpPr>
          <p:nvPr/>
        </p:nvSpPr>
        <p:spPr>
          <a:xfrm>
            <a:off x="1956336" y="4177247"/>
            <a:ext cx="2467610" cy="91694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20">
            <a:extLst>
              <a:ext uri="{FF2B5EF4-FFF2-40B4-BE49-F238E27FC236}">
                <a16:creationId xmlns:a16="http://schemas.microsoft.com/office/drawing/2014/main" id="{2868ABF2-20F1-4280-9F7D-CCE161FAE944}"/>
              </a:ext>
            </a:extLst>
          </p:cNvPr>
          <p:cNvSpPr>
            <a:spLocks/>
          </p:cNvSpPr>
          <p:nvPr/>
        </p:nvSpPr>
        <p:spPr>
          <a:xfrm>
            <a:off x="4574225" y="4172580"/>
            <a:ext cx="435826" cy="9216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20">
            <a:extLst>
              <a:ext uri="{FF2B5EF4-FFF2-40B4-BE49-F238E27FC236}">
                <a16:creationId xmlns:a16="http://schemas.microsoft.com/office/drawing/2014/main" id="{CFB7A477-3D0D-46B6-BB8D-9EE3B7A8102B}"/>
              </a:ext>
            </a:extLst>
          </p:cNvPr>
          <p:cNvSpPr>
            <a:spLocks/>
          </p:cNvSpPr>
          <p:nvPr/>
        </p:nvSpPr>
        <p:spPr>
          <a:xfrm>
            <a:off x="4128036" y="5198327"/>
            <a:ext cx="1029970" cy="21018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8B23E2-FE38-425B-97DD-C8BEF428B846}"/>
              </a:ext>
            </a:extLst>
          </p:cNvPr>
          <p:cNvSpPr>
            <a:spLocks noChangeAspect="1"/>
          </p:cNvSpPr>
          <p:nvPr/>
        </p:nvSpPr>
        <p:spPr>
          <a:xfrm>
            <a:off x="2000009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DB5A90F-5595-4F96-B2BB-4F8AD32B7DA7}"/>
              </a:ext>
            </a:extLst>
          </p:cNvPr>
          <p:cNvSpPr>
            <a:spLocks noChangeAspect="1"/>
          </p:cNvSpPr>
          <p:nvPr/>
        </p:nvSpPr>
        <p:spPr>
          <a:xfrm>
            <a:off x="2456658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A62AFE-5F19-48E8-ABAB-332D59112F10}"/>
              </a:ext>
            </a:extLst>
          </p:cNvPr>
          <p:cNvSpPr>
            <a:spLocks noChangeAspect="1"/>
          </p:cNvSpPr>
          <p:nvPr/>
        </p:nvSpPr>
        <p:spPr>
          <a:xfrm>
            <a:off x="2909810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도형 20">
            <a:extLst>
              <a:ext uri="{FF2B5EF4-FFF2-40B4-BE49-F238E27FC236}">
                <a16:creationId xmlns:a16="http://schemas.microsoft.com/office/drawing/2014/main" id="{0F364392-1E4E-43F2-9533-670547CC2F2D}"/>
              </a:ext>
            </a:extLst>
          </p:cNvPr>
          <p:cNvSpPr>
            <a:spLocks/>
          </p:cNvSpPr>
          <p:nvPr/>
        </p:nvSpPr>
        <p:spPr>
          <a:xfrm>
            <a:off x="1915480" y="3520435"/>
            <a:ext cx="1429429" cy="4904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FC4B1DC-C755-49B9-94D4-9B5949E26774}"/>
              </a:ext>
            </a:extLst>
          </p:cNvPr>
          <p:cNvSpPr>
            <a:spLocks noChangeAspect="1"/>
          </p:cNvSpPr>
          <p:nvPr/>
        </p:nvSpPr>
        <p:spPr>
          <a:xfrm>
            <a:off x="1549402" y="143599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73FE468-15C8-4841-B5CE-FC59395E9D01}"/>
              </a:ext>
            </a:extLst>
          </p:cNvPr>
          <p:cNvSpPr>
            <a:spLocks noChangeAspect="1"/>
          </p:cNvSpPr>
          <p:nvPr/>
        </p:nvSpPr>
        <p:spPr>
          <a:xfrm>
            <a:off x="3243589" y="280080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0323BE-2CA7-4650-AFBE-592D8C3A5A2B}"/>
              </a:ext>
            </a:extLst>
          </p:cNvPr>
          <p:cNvSpPr>
            <a:spLocks noChangeAspect="1"/>
          </p:cNvSpPr>
          <p:nvPr/>
        </p:nvSpPr>
        <p:spPr>
          <a:xfrm>
            <a:off x="1816700" y="337692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7F67BC4-1A98-4BB2-8D0B-08A29A2A17C0}"/>
              </a:ext>
            </a:extLst>
          </p:cNvPr>
          <p:cNvSpPr>
            <a:spLocks noChangeAspect="1"/>
          </p:cNvSpPr>
          <p:nvPr/>
        </p:nvSpPr>
        <p:spPr>
          <a:xfrm>
            <a:off x="1851560" y="407850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F1DEF3-C455-4A5A-87C7-9DFDAE8A7908}"/>
              </a:ext>
            </a:extLst>
          </p:cNvPr>
          <p:cNvSpPr>
            <a:spLocks noChangeAspect="1"/>
          </p:cNvSpPr>
          <p:nvPr/>
        </p:nvSpPr>
        <p:spPr>
          <a:xfrm>
            <a:off x="4460683" y="405934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374DE0A-80B2-4570-9121-2633E7E62438}"/>
              </a:ext>
            </a:extLst>
          </p:cNvPr>
          <p:cNvSpPr>
            <a:spLocks noChangeAspect="1"/>
          </p:cNvSpPr>
          <p:nvPr/>
        </p:nvSpPr>
        <p:spPr>
          <a:xfrm>
            <a:off x="3978184" y="50786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4950377-CBB3-4E6F-AB1D-677B4B469CAC}"/>
              </a:ext>
            </a:extLst>
          </p:cNvPr>
          <p:cNvSpPr/>
          <p:nvPr/>
        </p:nvSpPr>
        <p:spPr>
          <a:xfrm>
            <a:off x="4345165" y="1674595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69243"/>
              </p:ext>
            </p:extLst>
          </p:nvPr>
        </p:nvGraphicFramePr>
        <p:xfrm>
          <a:off x="2873971" y="4021716"/>
          <a:ext cx="643032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65169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실패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실패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실패한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 가능한 퀘스트일 경우 다시 도전할 수 있는 버튼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 불가일 경우 비활성화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버튼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포기 창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9325"/>
                  </a:ext>
                </a:extLst>
              </a:tr>
            </a:tbl>
          </a:graphicData>
        </a:graphic>
      </p:graphicFrame>
      <p:sp>
        <p:nvSpPr>
          <p:cNvPr id="9" name="Rect 0">
            <a:extLst>
              <a:ext uri="{FF2B5EF4-FFF2-40B4-BE49-F238E27FC236}">
                <a16:creationId xmlns:a16="http://schemas.microsoft.com/office/drawing/2014/main" id="{6225C976-5FEA-4817-8E8B-DBC9A37CDF0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실패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581D8B-B93C-4219-9840-8CB7B91C9E54}"/>
              </a:ext>
            </a:extLst>
          </p:cNvPr>
          <p:cNvGrpSpPr/>
          <p:nvPr/>
        </p:nvGrpSpPr>
        <p:grpSpPr>
          <a:xfrm>
            <a:off x="3992038" y="1750633"/>
            <a:ext cx="4207923" cy="1810251"/>
            <a:chOff x="2120242" y="1922233"/>
            <a:chExt cx="3322169" cy="118145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324AC63-501D-4A4B-AEA8-FA4FB39A5AF8}"/>
                </a:ext>
              </a:extLst>
            </p:cNvPr>
            <p:cNvSpPr/>
            <p:nvPr/>
          </p:nvSpPr>
          <p:spPr>
            <a:xfrm>
              <a:off x="2120242" y="1922233"/>
              <a:ext cx="3322169" cy="1181452"/>
            </a:xfrm>
            <a:prstGeom prst="roundRect">
              <a:avLst>
                <a:gd name="adj" fmla="val 6635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퀘스트 명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실패</a:t>
              </a:r>
              <a:endParaRPr lang="en-US" altLang="ko-KR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8EB8A6-FF7B-4E61-B031-4B74CB59FCC2}"/>
                </a:ext>
              </a:extLst>
            </p:cNvPr>
            <p:cNvSpPr/>
            <p:nvPr/>
          </p:nvSpPr>
          <p:spPr>
            <a:xfrm>
              <a:off x="2435836" y="2684260"/>
              <a:ext cx="1189728" cy="315287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재도전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40A036-AFB0-461D-A107-12FC15784638}"/>
                </a:ext>
              </a:extLst>
            </p:cNvPr>
            <p:cNvSpPr/>
            <p:nvPr/>
          </p:nvSpPr>
          <p:spPr>
            <a:xfrm>
              <a:off x="3937087" y="2684258"/>
              <a:ext cx="1189728" cy="315287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포기</a:t>
              </a:r>
              <a:endParaRPr lang="ko-KR" altLang="en-US" dirty="0"/>
            </a:p>
          </p:txBody>
        </p:sp>
      </p:grpSp>
      <p:sp>
        <p:nvSpPr>
          <p:cNvPr id="22" name="도형 20">
            <a:extLst>
              <a:ext uri="{FF2B5EF4-FFF2-40B4-BE49-F238E27FC236}">
                <a16:creationId xmlns:a16="http://schemas.microsoft.com/office/drawing/2014/main" id="{D62C29E5-2DD2-4E75-9BD8-A5E4B676C29E}"/>
              </a:ext>
            </a:extLst>
          </p:cNvPr>
          <p:cNvSpPr>
            <a:spLocks/>
          </p:cNvSpPr>
          <p:nvPr/>
        </p:nvSpPr>
        <p:spPr>
          <a:xfrm>
            <a:off x="3895916" y="1695082"/>
            <a:ext cx="4400167" cy="194493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0">
            <a:extLst>
              <a:ext uri="{FF2B5EF4-FFF2-40B4-BE49-F238E27FC236}">
                <a16:creationId xmlns:a16="http://schemas.microsoft.com/office/drawing/2014/main" id="{75BB083D-C88C-41D0-8DF7-A39FECE59848}"/>
              </a:ext>
            </a:extLst>
          </p:cNvPr>
          <p:cNvSpPr>
            <a:spLocks/>
          </p:cNvSpPr>
          <p:nvPr/>
        </p:nvSpPr>
        <p:spPr>
          <a:xfrm>
            <a:off x="5663171" y="1818563"/>
            <a:ext cx="851930" cy="1948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0">
            <a:extLst>
              <a:ext uri="{FF2B5EF4-FFF2-40B4-BE49-F238E27FC236}">
                <a16:creationId xmlns:a16="http://schemas.microsoft.com/office/drawing/2014/main" id="{9B5609DD-F6E5-4F6B-8D8E-35688DA85E13}"/>
              </a:ext>
            </a:extLst>
          </p:cNvPr>
          <p:cNvSpPr>
            <a:spLocks/>
          </p:cNvSpPr>
          <p:nvPr/>
        </p:nvSpPr>
        <p:spPr>
          <a:xfrm>
            <a:off x="4313239" y="2839099"/>
            <a:ext cx="1683116" cy="632586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9FE71-AB33-4B96-BF3F-3CE77A94040D}"/>
              </a:ext>
            </a:extLst>
          </p:cNvPr>
          <p:cNvSpPr>
            <a:spLocks noChangeAspect="1"/>
          </p:cNvSpPr>
          <p:nvPr/>
        </p:nvSpPr>
        <p:spPr>
          <a:xfrm>
            <a:off x="3736378" y="155053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816E43-E844-4DC3-88C6-44CA0B49456D}"/>
              </a:ext>
            </a:extLst>
          </p:cNvPr>
          <p:cNvSpPr>
            <a:spLocks noChangeAspect="1"/>
          </p:cNvSpPr>
          <p:nvPr/>
        </p:nvSpPr>
        <p:spPr>
          <a:xfrm>
            <a:off x="5419595" y="1795033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6D929C-957C-49E5-B87F-0D0E623F0A14}"/>
              </a:ext>
            </a:extLst>
          </p:cNvPr>
          <p:cNvSpPr>
            <a:spLocks noChangeAspect="1"/>
          </p:cNvSpPr>
          <p:nvPr/>
        </p:nvSpPr>
        <p:spPr>
          <a:xfrm>
            <a:off x="4046199" y="30344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47F0C652-1B36-48F3-9929-1D13134D3B42}"/>
              </a:ext>
            </a:extLst>
          </p:cNvPr>
          <p:cNvSpPr>
            <a:spLocks/>
          </p:cNvSpPr>
          <p:nvPr/>
        </p:nvSpPr>
        <p:spPr>
          <a:xfrm>
            <a:off x="6195647" y="2839099"/>
            <a:ext cx="1683116" cy="632586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AD7FE5-88EB-4A01-80A8-B98D55C49DA8}"/>
              </a:ext>
            </a:extLst>
          </p:cNvPr>
          <p:cNvSpPr>
            <a:spLocks noChangeAspect="1"/>
          </p:cNvSpPr>
          <p:nvPr/>
        </p:nvSpPr>
        <p:spPr>
          <a:xfrm>
            <a:off x="5972091" y="30344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98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25779"/>
              </p:ext>
            </p:extLst>
          </p:nvPr>
        </p:nvGraphicFramePr>
        <p:xfrm>
          <a:off x="2907823" y="3858677"/>
          <a:ext cx="63763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597718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하는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취소 버튼 좌클릭으로 선택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재확인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시 소멸 하는 퀘스트 포기 시 팝업 되는 재확인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36988"/>
                  </a:ext>
                </a:extLst>
              </a:tr>
            </a:tbl>
          </a:graphicData>
        </a:graphic>
      </p:graphicFrame>
      <p:sp>
        <p:nvSpPr>
          <p:cNvPr id="9" name="Rect 0">
            <a:extLst>
              <a:ext uri="{FF2B5EF4-FFF2-40B4-BE49-F238E27FC236}">
                <a16:creationId xmlns:a16="http://schemas.microsoft.com/office/drawing/2014/main" id="{6225C976-5FEA-4817-8E8B-DBC9A37CDF0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포기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D1A847-EB44-4CB0-9955-3A58D8179D36}"/>
              </a:ext>
            </a:extLst>
          </p:cNvPr>
          <p:cNvGrpSpPr/>
          <p:nvPr/>
        </p:nvGrpSpPr>
        <p:grpSpPr>
          <a:xfrm>
            <a:off x="2120242" y="1922231"/>
            <a:ext cx="7951515" cy="1181454"/>
            <a:chOff x="3117140" y="1851892"/>
            <a:chExt cx="5116587" cy="7602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93C683F-00E1-473E-AFC3-456C9850A000}"/>
                </a:ext>
              </a:extLst>
            </p:cNvPr>
            <p:cNvGrpSpPr/>
            <p:nvPr/>
          </p:nvGrpSpPr>
          <p:grpSpPr>
            <a:xfrm>
              <a:off x="3117140" y="1851893"/>
              <a:ext cx="2137727" cy="760233"/>
              <a:chOff x="2955950" y="2193982"/>
              <a:chExt cx="2137727" cy="76023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E915C8E-5236-4FC5-B4A6-8694709EFAED}"/>
                  </a:ext>
                </a:extLst>
              </p:cNvPr>
              <p:cNvSpPr/>
              <p:nvPr/>
            </p:nvSpPr>
            <p:spPr>
              <a:xfrm>
                <a:off x="2955950" y="2193982"/>
                <a:ext cx="2137727" cy="760233"/>
              </a:xfrm>
              <a:prstGeom prst="roundRect">
                <a:avLst>
                  <a:gd name="adj" fmla="val 6635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퀘스트 명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퀘스트를 포기 하겠습니까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4AD7BAB-9DCE-476D-A3FB-CCE1A6B264D8}"/>
                  </a:ext>
                </a:extLst>
              </p:cNvPr>
              <p:cNvGrpSpPr/>
              <p:nvPr/>
            </p:nvGrpSpPr>
            <p:grpSpPr>
              <a:xfrm>
                <a:off x="3159026" y="2684325"/>
                <a:ext cx="1731573" cy="202880"/>
                <a:chOff x="3058798" y="2684324"/>
                <a:chExt cx="1731573" cy="202880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69180025-30F2-4D41-BCB2-9823C7B2C3FD}"/>
                    </a:ext>
                  </a:extLst>
                </p:cNvPr>
                <p:cNvSpPr/>
                <p:nvPr/>
              </p:nvSpPr>
              <p:spPr>
                <a:xfrm>
                  <a:off x="3058798" y="2684325"/>
                  <a:ext cx="765558" cy="202879"/>
                </a:xfrm>
                <a:prstGeom prst="round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포기</a:t>
                  </a:r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D450D0EB-8BF0-4C89-92F4-6696E2FFBD77}"/>
                    </a:ext>
                  </a:extLst>
                </p:cNvPr>
                <p:cNvSpPr/>
                <p:nvPr/>
              </p:nvSpPr>
              <p:spPr>
                <a:xfrm>
                  <a:off x="4024813" y="2684324"/>
                  <a:ext cx="765558" cy="202879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93B98F-4DBA-4E1A-B040-5F268E6D6526}"/>
                </a:ext>
              </a:extLst>
            </p:cNvPr>
            <p:cNvGrpSpPr/>
            <p:nvPr/>
          </p:nvGrpSpPr>
          <p:grpSpPr>
            <a:xfrm>
              <a:off x="6096000" y="1851892"/>
              <a:ext cx="2137727" cy="760233"/>
              <a:chOff x="2955950" y="2193982"/>
              <a:chExt cx="2137727" cy="76023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4551DA5-2A16-469E-BC24-2ADA3470AC53}"/>
                  </a:ext>
                </a:extLst>
              </p:cNvPr>
              <p:cNvSpPr/>
              <p:nvPr/>
            </p:nvSpPr>
            <p:spPr>
              <a:xfrm>
                <a:off x="2955950" y="2193982"/>
                <a:ext cx="2137727" cy="760233"/>
              </a:xfrm>
              <a:prstGeom prst="roundRect">
                <a:avLst>
                  <a:gd name="adj" fmla="val 6635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퀘스트 명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퀘스트 포기 시 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해당 퀘스트는 소멸 합니다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E7B253B-4A57-49B7-90BD-99997A2529E4}"/>
                  </a:ext>
                </a:extLst>
              </p:cNvPr>
              <p:cNvGrpSpPr/>
              <p:nvPr/>
            </p:nvGrpSpPr>
            <p:grpSpPr>
              <a:xfrm>
                <a:off x="3159026" y="2684325"/>
                <a:ext cx="1731573" cy="202880"/>
                <a:chOff x="3058798" y="2684324"/>
                <a:chExt cx="1731573" cy="202880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54B53565-6A21-4BB2-ADB0-6D0E047D4CDF}"/>
                    </a:ext>
                  </a:extLst>
                </p:cNvPr>
                <p:cNvSpPr/>
                <p:nvPr/>
              </p:nvSpPr>
              <p:spPr>
                <a:xfrm>
                  <a:off x="3058798" y="2684325"/>
                  <a:ext cx="765558" cy="202879"/>
                </a:xfrm>
                <a:prstGeom prst="round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포기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B233D4E-AEF0-4F71-AC4B-DD33F6A98485}"/>
                    </a:ext>
                  </a:extLst>
                </p:cNvPr>
                <p:cNvSpPr/>
                <p:nvPr/>
              </p:nvSpPr>
              <p:spPr>
                <a:xfrm>
                  <a:off x="4024813" y="2684324"/>
                  <a:ext cx="765558" cy="202879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17" name="도형 20">
            <a:extLst>
              <a:ext uri="{FF2B5EF4-FFF2-40B4-BE49-F238E27FC236}">
                <a16:creationId xmlns:a16="http://schemas.microsoft.com/office/drawing/2014/main" id="{0292F04B-7FD8-4867-8FDE-D8C885DA7094}"/>
              </a:ext>
            </a:extLst>
          </p:cNvPr>
          <p:cNvSpPr>
            <a:spLocks/>
          </p:cNvSpPr>
          <p:nvPr/>
        </p:nvSpPr>
        <p:spPr>
          <a:xfrm>
            <a:off x="2035803" y="1868954"/>
            <a:ext cx="3476973" cy="12786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0">
            <a:extLst>
              <a:ext uri="{FF2B5EF4-FFF2-40B4-BE49-F238E27FC236}">
                <a16:creationId xmlns:a16="http://schemas.microsoft.com/office/drawing/2014/main" id="{984B20DA-0A35-488C-9AEB-1B40DF473F2C}"/>
              </a:ext>
            </a:extLst>
          </p:cNvPr>
          <p:cNvSpPr>
            <a:spLocks/>
          </p:cNvSpPr>
          <p:nvPr/>
        </p:nvSpPr>
        <p:spPr>
          <a:xfrm>
            <a:off x="3388329" y="1972781"/>
            <a:ext cx="788018" cy="19138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0">
            <a:extLst>
              <a:ext uri="{FF2B5EF4-FFF2-40B4-BE49-F238E27FC236}">
                <a16:creationId xmlns:a16="http://schemas.microsoft.com/office/drawing/2014/main" id="{7A9BCDAA-57AC-413C-87D0-D6527EF1F06B}"/>
              </a:ext>
            </a:extLst>
          </p:cNvPr>
          <p:cNvSpPr>
            <a:spLocks/>
          </p:cNvSpPr>
          <p:nvPr/>
        </p:nvSpPr>
        <p:spPr>
          <a:xfrm>
            <a:off x="2339894" y="2630198"/>
            <a:ext cx="2882864" cy="42340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F07690-92E6-4511-A64B-25F2B1B596CE}"/>
              </a:ext>
            </a:extLst>
          </p:cNvPr>
          <p:cNvSpPr>
            <a:spLocks noChangeAspect="1"/>
          </p:cNvSpPr>
          <p:nvPr/>
        </p:nvSpPr>
        <p:spPr>
          <a:xfrm>
            <a:off x="1928910" y="171575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BE6493-FB50-4289-8B05-2150346F571A}"/>
              </a:ext>
            </a:extLst>
          </p:cNvPr>
          <p:cNvSpPr>
            <a:spLocks noChangeAspect="1"/>
          </p:cNvSpPr>
          <p:nvPr/>
        </p:nvSpPr>
        <p:spPr>
          <a:xfrm>
            <a:off x="3092949" y="192552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582A28-7E63-403C-9854-F5C480F8A0BD}"/>
              </a:ext>
            </a:extLst>
          </p:cNvPr>
          <p:cNvSpPr>
            <a:spLocks noChangeAspect="1"/>
          </p:cNvSpPr>
          <p:nvPr/>
        </p:nvSpPr>
        <p:spPr>
          <a:xfrm>
            <a:off x="2109102" y="272093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도형 20">
            <a:extLst>
              <a:ext uri="{FF2B5EF4-FFF2-40B4-BE49-F238E27FC236}">
                <a16:creationId xmlns:a16="http://schemas.microsoft.com/office/drawing/2014/main" id="{6C157435-0FF0-448C-9B00-471BB7FFCEFA}"/>
              </a:ext>
            </a:extLst>
          </p:cNvPr>
          <p:cNvSpPr>
            <a:spLocks/>
          </p:cNvSpPr>
          <p:nvPr/>
        </p:nvSpPr>
        <p:spPr>
          <a:xfrm>
            <a:off x="6679226" y="1868954"/>
            <a:ext cx="3476973" cy="12786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9C7F53B-E4A1-49BD-8453-845612BE13F4}"/>
              </a:ext>
            </a:extLst>
          </p:cNvPr>
          <p:cNvSpPr>
            <a:spLocks noChangeAspect="1"/>
          </p:cNvSpPr>
          <p:nvPr/>
        </p:nvSpPr>
        <p:spPr>
          <a:xfrm>
            <a:off x="6558259" y="173084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5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545" y="2680970"/>
            <a:ext cx="9336405" cy="1496695"/>
            <a:chOff x="1439545" y="2680970"/>
            <a:chExt cx="9336405" cy="14966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1439545" y="2680970"/>
              <a:ext cx="1617980" cy="1496695"/>
              <a:chOff x="1439545" y="2680970"/>
              <a:chExt cx="1617980" cy="149669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4011930" y="2680970"/>
              <a:ext cx="1617980" cy="1496695"/>
              <a:chOff x="4011930" y="2680970"/>
              <a:chExt cx="1617980" cy="149669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401193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401193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6584950" y="2680970"/>
              <a:ext cx="1617980" cy="1496695"/>
              <a:chOff x="6584950" y="2680970"/>
              <a:chExt cx="1617980" cy="149669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658495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658495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9157970" y="2680970"/>
              <a:ext cx="1617980" cy="1496695"/>
              <a:chOff x="9157970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915797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915797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319087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76389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8336280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33808"/>
              </p:ext>
            </p:extLst>
          </p:nvPr>
        </p:nvGraphicFramePr>
        <p:xfrm>
          <a:off x="5478145" y="1595899"/>
          <a:ext cx="526288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138398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3F5699-9D60-476D-B91C-924D70D4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5" y="1160463"/>
            <a:ext cx="1895115" cy="22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5CF6B3-C848-487D-95EC-F272093A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2" y="3439939"/>
            <a:ext cx="3146078" cy="252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16CFB0-9193-466B-8B7E-12D16C50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640" y="1154430"/>
            <a:ext cx="2641959" cy="282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1961515"/>
            <a:ext cx="3738880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Pages>15</Pages>
  <Words>1251</Words>
  <Characters>0</Characters>
  <Application>Microsoft Office PowerPoint</Application>
  <DocSecurity>0</DocSecurity>
  <PresentationFormat>와이드스크린</PresentationFormat>
  <Lines>0</Lines>
  <Paragraphs>376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122</cp:revision>
  <dcterms:modified xsi:type="dcterms:W3CDTF">2024-05-29T09:20:36Z</dcterms:modified>
  <cp:version>9.103.97.45139</cp:version>
</cp:coreProperties>
</file>