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8" r:id="rId2"/>
    <p:sldId id="266" r:id="rId3"/>
    <p:sldId id="265" r:id="rId4"/>
    <p:sldId id="268" r:id="rId5"/>
    <p:sldId id="271" r:id="rId6"/>
    <p:sldId id="273" r:id="rId7"/>
    <p:sldId id="277" r:id="rId8"/>
    <p:sldId id="274" r:id="rId9"/>
    <p:sldId id="278" r:id="rId10"/>
    <p:sldId id="280" r:id="rId11"/>
    <p:sldId id="275" r:id="rId12"/>
    <p:sldId id="279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1" userDrawn="1">
          <p15:clr>
            <a:srgbClr val="A4A3A4"/>
          </p15:clr>
        </p15:guide>
        <p15:guide id="6" pos="891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0"/>
        <p:guide pos="437"/>
        <p:guide pos="7241"/>
        <p:guide pos="891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실패 규칙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B69DA5-E3A3-4C2D-915C-6D86CB87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69968"/>
              </p:ext>
            </p:extLst>
          </p:nvPr>
        </p:nvGraphicFramePr>
        <p:xfrm>
          <a:off x="5195570" y="1673664"/>
          <a:ext cx="55803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380">
                  <a:extLst>
                    <a:ext uri="{9D8B030D-6E8A-4147-A177-3AD203B41FA5}">
                      <a16:colId xmlns:a16="http://schemas.microsoft.com/office/drawing/2014/main" val="3912761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실패 조건이 있는 퀘스트는 조건에 따라 실패를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8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조건에는 시간 제한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3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실패할 경우 해당 퀘스트에 시작 지점으로 돌아간다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4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75462"/>
              </p:ext>
            </p:extLst>
          </p:nvPr>
        </p:nvGraphicFramePr>
        <p:xfrm>
          <a:off x="4714239" y="1726224"/>
          <a:ext cx="606171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40099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퀘스트 당 최대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개까지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4115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토벌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탐사 등이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9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버튼이 나타나고 버튼을 사용하여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오브젝트와 상호작용하여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완료 규칙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7058F0-C10F-4C01-B649-3A3A31BB8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1158875"/>
            <a:ext cx="2690979" cy="51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134160"/>
              </p:ext>
            </p:extLst>
          </p:nvPr>
        </p:nvGraphicFramePr>
        <p:xfrm>
          <a:off x="3992880" y="1138604"/>
          <a:ext cx="750443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430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인벤토리의 빈칸이 퀘스트 완료 보상 아이템의 숫자보다 적을 경우 퀘스트 완료는 보류된다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보상은 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아이템으로 구성된다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 보상은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지급된다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한 종류의 아이템은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999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지급한다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55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장비 아이템은 각각을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개에 아이템으로 취급한다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74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장비 아이템을 제외한 아이템들은 각은 종류 끼리 겹쳐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개로 취급한다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580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보상 규칙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345079-B69D-48C0-BAC3-314F5A54B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64" y="2000934"/>
            <a:ext cx="3568944" cy="41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7624"/>
              </p:ext>
            </p:extLst>
          </p:nvPr>
        </p:nvGraphicFramePr>
        <p:xfrm>
          <a:off x="1416050" y="2477512"/>
          <a:ext cx="9359900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시스템 기획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알고리즘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흐름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과정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절차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우선 순위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동시 없음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조건 불만족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시작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이벤트 발생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비정상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예외 사항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발생 가능한 최대한 많은 경우의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8624"/>
              </p:ext>
            </p:extLst>
          </p:nvPr>
        </p:nvGraphicFramePr>
        <p:xfrm>
          <a:off x="1414463" y="2514600"/>
          <a:ext cx="9351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367" y="2680806"/>
            <a:ext cx="9336583" cy="1496388"/>
            <a:chOff x="695325" y="2680806"/>
            <a:chExt cx="9336583" cy="149638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695325" y="2680806"/>
              <a:ext cx="1618297" cy="1496388"/>
              <a:chOff x="1579005" y="1958057"/>
              <a:chExt cx="2160001" cy="199728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3268089" y="2680806"/>
              <a:ext cx="1618297" cy="1496388"/>
              <a:chOff x="1579005" y="1958057"/>
              <a:chExt cx="2160001" cy="199728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5840851" y="2680806"/>
              <a:ext cx="1618297" cy="1496388"/>
              <a:chOff x="1579005" y="1958057"/>
              <a:chExt cx="2160001" cy="199728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8413611" y="2680806"/>
              <a:ext cx="1618297" cy="1496388"/>
              <a:chOff x="1579005" y="1958057"/>
              <a:chExt cx="2160001" cy="199728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2446979" y="3012585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019742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7592503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07603"/>
              </p:ext>
            </p:extLst>
          </p:nvPr>
        </p:nvGraphicFramePr>
        <p:xfrm>
          <a:off x="2064385" y="2514600"/>
          <a:ext cx="8063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230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퀘스트는 총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수락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49326"/>
              </p:ext>
            </p:extLst>
          </p:nvPr>
        </p:nvGraphicFramePr>
        <p:xfrm>
          <a:off x="4676457" y="1595899"/>
          <a:ext cx="609949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3975011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아이콘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아이콘은 우선도에 따라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개만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3442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진행 중인 퀘스트의 량이 최대 수행 퀘스트 량 이상일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 수락 가능 퀘스트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 아이콘이 발생하지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8954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18287-13D9-4765-AD61-06E5318DA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9" y="2488223"/>
            <a:ext cx="3822378" cy="24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71800"/>
              </p:ext>
            </p:extLst>
          </p:nvPr>
        </p:nvGraphicFramePr>
        <p:xfrm>
          <a:off x="4792027" y="1886242"/>
          <a:ext cx="59839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 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퀘스트를 수락한다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규칙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00BCB-FD45-400F-89F2-F29E74F4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21278"/>
              </p:ext>
            </p:extLst>
          </p:nvPr>
        </p:nvGraphicFramePr>
        <p:xfrm>
          <a:off x="4792028" y="3612502"/>
          <a:ext cx="5983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922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 수락 퀘스트에서만 발생한다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수락할 때 거절 버튼으로 거절할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EE826A-6856-48CF-BCE8-EAFE773A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6" y="1961235"/>
            <a:ext cx="3738821" cy="34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51597"/>
              </p:ext>
            </p:extLst>
          </p:nvPr>
        </p:nvGraphicFramePr>
        <p:xfrm>
          <a:off x="2653347" y="1154430"/>
          <a:ext cx="688530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내용 표기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진행도 표기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 표기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 까지 있음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 규칙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3B478-6902-43E9-943E-83C72F94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61620"/>
              </p:ext>
            </p:extLst>
          </p:nvPr>
        </p:nvGraphicFramePr>
        <p:xfrm>
          <a:off x="2653347" y="3329305"/>
          <a:ext cx="68853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 중에 퀘스트 창에서 포기 버튼으로 포기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포기할 수 없다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0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Pages>5</Pages>
  <Words>628</Words>
  <Characters>0</Characters>
  <Application>Microsoft Office PowerPoint</Application>
  <DocSecurity>0</DocSecurity>
  <PresentationFormat>와이드스크린</PresentationFormat>
  <Lines>0</Lines>
  <Paragraphs>127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172</cp:revision>
  <dcterms:modified xsi:type="dcterms:W3CDTF">2024-01-17T10:48:47Z</dcterms:modified>
  <cp:version>9.103.97.45139</cp:version>
</cp:coreProperties>
</file>