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6" r:id="rId3"/>
    <p:sldId id="390" r:id="rId4"/>
    <p:sldId id="402" r:id="rId5"/>
    <p:sldId id="392" r:id="rId6"/>
    <p:sldId id="393" r:id="rId7"/>
    <p:sldId id="394" r:id="rId8"/>
    <p:sldId id="389" r:id="rId9"/>
    <p:sldId id="395" r:id="rId10"/>
    <p:sldId id="403" r:id="rId11"/>
    <p:sldId id="400" r:id="rId12"/>
    <p:sldId id="396" r:id="rId13"/>
    <p:sldId id="398" r:id="rId14"/>
    <p:sldId id="3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7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체스 전투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 err="1"/>
              <a:t>멀리건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/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시 첫 손패 카드를 다시 뽑을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첫 손패에 잡힌 카드에 따라서 승패와 즉결되는 되기도 할 정도로 중요한 요소이다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첫 손패에 잡히는 카드는 순전히 운에 따라서 결정되며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첫 손패에 카드로 인하여 전투에서 패배할 경우는 플레이어에게 불쾌한 경험이다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첫 손패에 카드에서 원하는 카드를 골라 덱에 넣고 다시 뽑을 수 있는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0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미니 맵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78119"/>
              </p:ext>
            </p:extLst>
          </p:nvPr>
        </p:nvGraphicFramePr>
        <p:xfrm>
          <a:off x="1055528" y="4957128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필드에 위치한 기물을 작은 화면에 정리하여 표기하는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 × 12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라는 큰 필드는 가지는 해당 게임의 특징상 필드를 한번에 보여줄 경우 플레이어가 필드 상황을 파악하기 힘들기 때문에 필드에 기물 위치 정보를 정리하여 표기하는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턴 시간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9242"/>
              </p:ext>
            </p:extLst>
          </p:nvPr>
        </p:nvGraphicFramePr>
        <p:xfrm>
          <a:off x="1055528" y="5140008"/>
          <a:ext cx="10080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턴을 진행할 수 있는 시간을 제한하는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턴을 진행할 때 시간적인 제한을 걸어 전투가 극단적으로 늘어지는 경우와 악의적으로 전투를 지연시키는 상황을 방지하게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7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손패 숫자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95141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 종료 시 손패 숫자 제한을 초과한 카드를 버리게 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손패에 들고 있는 카드의 숫자는 전략의 숫자와 다양성에 직결되며 양측의 필드 상황이 비슷할 경우 일반적으로 손패에 카드 숫자가 많은 플레이어가 절대적인 우위를 가진다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손패에 과도한 숫자의 카드를 보유할 수 있게 될 경우 전략의 방향성이 손패 카드를 확보하는 쪽으로 과도하게 치우쳐질 것을 방지하기 위하여 턴 종료 시 초과하는 만큼의 카드를 버리는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7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카드 설명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7390"/>
              </p:ext>
            </p:extLst>
          </p:nvPr>
        </p:nvGraphicFramePr>
        <p:xfrm>
          <a:off x="1055528" y="4960305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카드 정보를 파악할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중 카드의 정보를 파악하기에는 크기가 작아 힘들고 플레이어가 모든 카드를 정확하게 파악하는 것은 또한 힘들기 때문에 전투 중 클릭하거나 마우스를 오버하는 것으로 해당 카드의 정보를 정리하여 설명하는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문서 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4411"/>
              </p:ext>
            </p:extLst>
          </p:nvPr>
        </p:nvGraphicFramePr>
        <p:xfrm>
          <a:off x="1576638" y="3097530"/>
          <a:ext cx="9038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1021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문서는 게임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의 전투 시스템을 단계별로 분류하여 기획한 문서로 전투 시스템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구현 과정에서 전투 시스템에 대한 이해를 돕고 게임의 완성도를 향상 시키기 위하여 작성되었다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문서에 서술된 내용은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 전투 시스템의 기초이자 기본이 되는 내용이지만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추후 보완이 필요한 부분이 발견 시 수정될 수 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화면 구현도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8FD340-A804-4BDD-9A12-004681AA99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9431" r="9721" b="5814"/>
          <a:stretch/>
        </p:blipFill>
        <p:spPr>
          <a:xfrm>
            <a:off x="909925" y="1458132"/>
            <a:ext cx="4817535" cy="272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71BDD2-801E-47B7-964A-80954ECBBB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t="9431" r="9931" b="5814"/>
          <a:stretch/>
        </p:blipFill>
        <p:spPr>
          <a:xfrm>
            <a:off x="6476999" y="1458133"/>
            <a:ext cx="4805076" cy="2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전체 알고리즘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66D24-47EB-4EE1-83E7-366A0934116A}"/>
              </a:ext>
            </a:extLst>
          </p:cNvPr>
          <p:cNvSpPr/>
          <p:nvPr/>
        </p:nvSpPr>
        <p:spPr>
          <a:xfrm>
            <a:off x="2908089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코인 토스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04D70-AABC-4C42-A3AD-7E32DFC8C0D7}"/>
              </a:ext>
            </a:extLst>
          </p:cNvPr>
          <p:cNvSpPr/>
          <p:nvPr/>
        </p:nvSpPr>
        <p:spPr>
          <a:xfrm>
            <a:off x="2706581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준비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2FDC-8552-4BD0-BB6C-69AB3AC13C40}"/>
              </a:ext>
            </a:extLst>
          </p:cNvPr>
          <p:cNvSpPr/>
          <p:nvPr/>
        </p:nvSpPr>
        <p:spPr>
          <a:xfrm>
            <a:off x="702352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F567A-EAEC-4716-9651-E3D5581BCD45}"/>
              </a:ext>
            </a:extLst>
          </p:cNvPr>
          <p:cNvSpPr/>
          <p:nvPr/>
        </p:nvSpPr>
        <p:spPr>
          <a:xfrm>
            <a:off x="4960726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 기물</a:t>
            </a:r>
            <a:endParaRPr lang="en-US" altLang="ko-KR" sz="1200" dirty="0"/>
          </a:p>
          <a:p>
            <a:pPr algn="ctr"/>
            <a:r>
              <a:rPr lang="ko-KR" altLang="en-US" sz="1200" dirty="0"/>
              <a:t>배치 시스템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F502F-29CB-4932-824B-0B64458ECA94}"/>
              </a:ext>
            </a:extLst>
          </p:cNvPr>
          <p:cNvSpPr/>
          <p:nvPr/>
        </p:nvSpPr>
        <p:spPr>
          <a:xfrm>
            <a:off x="5141171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부대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B4082B-75A0-43E9-A1E4-00A9A648778C}"/>
              </a:ext>
            </a:extLst>
          </p:cNvPr>
          <p:cNvSpPr/>
          <p:nvPr/>
        </p:nvSpPr>
        <p:spPr>
          <a:xfrm>
            <a:off x="5022638" y="351487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수동 선택 및 배치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75259-0BA2-475F-8435-FF49B7702A4B}"/>
              </a:ext>
            </a:extLst>
          </p:cNvPr>
          <p:cNvSpPr/>
          <p:nvPr/>
        </p:nvSpPr>
        <p:spPr>
          <a:xfrm>
            <a:off x="79364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매칭 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8F5B80-0C46-4035-B4E4-DE789F8CE973}"/>
              </a:ext>
            </a:extLst>
          </p:cNvPr>
          <p:cNvSpPr/>
          <p:nvPr/>
        </p:nvSpPr>
        <p:spPr>
          <a:xfrm>
            <a:off x="3043556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토스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BC5333-5266-4A6D-A22D-251B57C9B072}"/>
              </a:ext>
            </a:extLst>
          </p:cNvPr>
          <p:cNvSpPr/>
          <p:nvPr/>
        </p:nvSpPr>
        <p:spPr>
          <a:xfrm>
            <a:off x="3043556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선후공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E33300-B49B-4D59-90AD-108F75D8DAEC}"/>
              </a:ext>
            </a:extLst>
          </p:cNvPr>
          <p:cNvSpPr/>
          <p:nvPr/>
        </p:nvSpPr>
        <p:spPr>
          <a:xfrm>
            <a:off x="5141171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배치</a:t>
            </a:r>
          </a:p>
        </p:txBody>
      </p:sp>
    </p:spTree>
    <p:extLst>
      <p:ext uri="{BB962C8B-B14F-4D97-AF65-F5344CB8AC3E}">
        <p14:creationId xmlns:p14="http://schemas.microsoft.com/office/powerpoint/2010/main" val="19198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코인 토스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75124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선공 플레이어와 후공 플레이어를 코인 토스로 결정하는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턴제 전투에서 선공과 후공의 차이는 전략적인 측면에서 꽤 큰 요소이며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선공과 후공 플레이어를 결정하는 방식이 매우 중요하다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확률로 승패가 결정되는 동전 던지기로 양측 플레이어에게 공평한 기회를 주고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플레이어별로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 중에 선호하는 순서가 다를 수 있기에 동전 던지기에서 승리한 플레이어에게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후공을 선택할 기회를 주게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D6DCE90-D6EE-409E-89A9-C7C95DFD3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9" t="24416" r="9931" b="13386"/>
          <a:stretch/>
        </p:blipFill>
        <p:spPr>
          <a:xfrm>
            <a:off x="6375399" y="2083751"/>
            <a:ext cx="732609" cy="19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시작 기물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06859"/>
              </p:ext>
            </p:extLst>
          </p:nvPr>
        </p:nvGraphicFramePr>
        <p:xfrm>
          <a:off x="1055528" y="4225608"/>
          <a:ext cx="1008094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전에 기물을 필드에 배치하고 전투를 시작하는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장기와 같은 추상전략게임 장르는 게임 시작 시 모든 기물이 필드에 배치된 상태로 시작하게 되고 공격과 이동이 동일 시 되어 턴당 한번의 조작으로도 게임의 속도가 적절하게 조절된다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직접 기물을 소환하는 해당 게임에 경우에는 기물을 소환하고 이동 시키고 공격하는 모든 행동이 별개의 조작이기에 전투의 초반에 기물을 소환하는데 시간을 많이 소비하게 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이러한 상황은 전투 시간이 불필요하게 길어지고 전투의 초반 부분을 지루하게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전투 초반에 기물을 소환하여 배치하는 과정을 생략하고 전투 초반의 흐름을 빠르게 하여 플레이어가 전투 초반에 느낄 수 있는 지루함을 감소 시키고 전투에 소비되는 시간을 단축하여 플레이어가 전투에서 받을 프로감을 줄이고 게임의 전체적인 플레이 시간을 늘리기 위하여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기물 부대 시스템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10107"/>
              </p:ext>
            </p:extLst>
          </p:nvPr>
        </p:nvGraphicFramePr>
        <p:xfrm>
          <a:off x="1055528" y="4591368"/>
          <a:ext cx="1008094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기물을 사전에 지정하고 배치하는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시작 기물 시스템은 전투에 소모되는 시간을 적절하게 조절하여 플레이어가 전투 한번에 느끼는 피로감을 줄이기 위하여 기획되었지만 전투 시작 전 시작 기물을 선택하고 필드에 배치하는 과정에서 많은 시간을 소비하게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해당 과정을 소모되는 시간을 감소 시키기 위하여 사전에 시작 기물로 지정할 부대와 배치를 설정할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다수의 부대와 배치를 설정하고 각 부대와 배치를 선호 부대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배치 설정하여 전투 시 선호 설정된 부대와 배치를 기본으로 선택되게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플레이어턴 알고리즘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7DAC0-4E84-4E03-907D-3474183DA076}"/>
              </a:ext>
            </a:extLst>
          </p:cNvPr>
          <p:cNvSpPr/>
          <p:nvPr/>
        </p:nvSpPr>
        <p:spPr>
          <a:xfrm>
            <a:off x="5060813" y="17025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드로우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65BD6-DD91-49F3-B801-519FDD205CBB}"/>
              </a:ext>
            </a:extLst>
          </p:cNvPr>
          <p:cNvSpPr/>
          <p:nvPr/>
        </p:nvSpPr>
        <p:spPr>
          <a:xfrm>
            <a:off x="3447423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C6D51-E838-4FA4-95C7-94BA1DA08667}"/>
              </a:ext>
            </a:extLst>
          </p:cNvPr>
          <p:cNvSpPr/>
          <p:nvPr/>
        </p:nvSpPr>
        <p:spPr>
          <a:xfrm>
            <a:off x="3604690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5805F-E930-4D33-8FCB-4922BF0DF221}"/>
              </a:ext>
            </a:extLst>
          </p:cNvPr>
          <p:cNvSpPr/>
          <p:nvPr/>
        </p:nvSpPr>
        <p:spPr>
          <a:xfrm>
            <a:off x="6666442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행동</a:t>
            </a:r>
            <a:r>
              <a:rPr lang="en-US" altLang="ko-KR" sz="1200" dirty="0"/>
              <a:t>(MP </a:t>
            </a:r>
            <a:r>
              <a:rPr lang="ko-KR" altLang="en-US" sz="1200" dirty="0"/>
              <a:t>소모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7102BE-B8F4-4F62-BE77-FBB4DE17F42D}"/>
              </a:ext>
            </a:extLst>
          </p:cNvPr>
          <p:cNvSpPr/>
          <p:nvPr/>
        </p:nvSpPr>
        <p:spPr>
          <a:xfrm>
            <a:off x="10038717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종료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E6CB4-8913-45D6-AA2C-3A86688DDB30}"/>
              </a:ext>
            </a:extLst>
          </p:cNvPr>
          <p:cNvSpPr/>
          <p:nvPr/>
        </p:nvSpPr>
        <p:spPr>
          <a:xfrm>
            <a:off x="7216929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1A5A1A-E26F-4F0D-ADF6-FE8B152CA382}"/>
              </a:ext>
            </a:extLst>
          </p:cNvPr>
          <p:cNvSpPr/>
          <p:nvPr/>
        </p:nvSpPr>
        <p:spPr>
          <a:xfrm>
            <a:off x="7216929" y="449315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행동 명령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BC228-8077-4ACC-BCC3-C20F5E27B4FC}"/>
              </a:ext>
            </a:extLst>
          </p:cNvPr>
          <p:cNvSpPr/>
          <p:nvPr/>
        </p:nvSpPr>
        <p:spPr>
          <a:xfrm>
            <a:off x="8581409" y="19211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소환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5959D7-9A11-452A-A044-2DF67F7CB95C}"/>
              </a:ext>
            </a:extLst>
          </p:cNvPr>
          <p:cNvSpPr/>
          <p:nvPr/>
        </p:nvSpPr>
        <p:spPr>
          <a:xfrm>
            <a:off x="8581409" y="346036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162A9-C6CD-4F7C-8A80-33FEBDFB45E6}"/>
              </a:ext>
            </a:extLst>
          </p:cNvPr>
          <p:cNvSpPr/>
          <p:nvPr/>
        </p:nvSpPr>
        <p:spPr>
          <a:xfrm>
            <a:off x="8581409" y="400061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A9DAC6-9668-4A6D-B461-296C61F9E499}"/>
              </a:ext>
            </a:extLst>
          </p:cNvPr>
          <p:cNvSpPr/>
          <p:nvPr/>
        </p:nvSpPr>
        <p:spPr>
          <a:xfrm>
            <a:off x="8875529" y="242180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소환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A346BC-DEE6-4F1A-B958-15E2F48BFEC5}"/>
              </a:ext>
            </a:extLst>
          </p:cNvPr>
          <p:cNvSpPr/>
          <p:nvPr/>
        </p:nvSpPr>
        <p:spPr>
          <a:xfrm>
            <a:off x="8875529" y="292713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프로모션 소환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3A375E-EAD1-40A2-A6EB-1A08164D047C}"/>
              </a:ext>
            </a:extLst>
          </p:cNvPr>
          <p:cNvSpPr/>
          <p:nvPr/>
        </p:nvSpPr>
        <p:spPr>
          <a:xfrm>
            <a:off x="8610396" y="4638302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명령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183475-4D02-47D6-B8EF-C9ABC2DCAC5D}"/>
              </a:ext>
            </a:extLst>
          </p:cNvPr>
          <p:cNvSpPr/>
          <p:nvPr/>
        </p:nvSpPr>
        <p:spPr>
          <a:xfrm>
            <a:off x="8610396" y="517854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명령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4922C-D3B2-467D-8406-75A81DDF0DB2}"/>
              </a:ext>
            </a:extLst>
          </p:cNvPr>
          <p:cNvSpPr/>
          <p:nvPr/>
        </p:nvSpPr>
        <p:spPr>
          <a:xfrm>
            <a:off x="8610396" y="571091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446340-2EF9-44C2-8415-DE7D1CC50010}"/>
              </a:ext>
            </a:extLst>
          </p:cNvPr>
          <p:cNvSpPr/>
          <p:nvPr/>
        </p:nvSpPr>
        <p:spPr>
          <a:xfrm>
            <a:off x="3731690" y="230793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증가 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F07792-DE00-4C93-B6C6-FAF9258ECF53}"/>
              </a:ext>
            </a:extLst>
          </p:cNvPr>
          <p:cNvSpPr/>
          <p:nvPr/>
        </p:nvSpPr>
        <p:spPr>
          <a:xfrm>
            <a:off x="5580770" y="22720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제한 시간 시스템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9E2814-6D95-4A0E-A5F7-06A4A1461E4B}"/>
              </a:ext>
            </a:extLst>
          </p:cNvPr>
          <p:cNvSpPr/>
          <p:nvPr/>
        </p:nvSpPr>
        <p:spPr>
          <a:xfrm>
            <a:off x="718852" y="128276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63A43-963C-4213-A0C8-FA3400F0C6EA}"/>
              </a:ext>
            </a:extLst>
          </p:cNvPr>
          <p:cNvSpPr/>
          <p:nvPr/>
        </p:nvSpPr>
        <p:spPr>
          <a:xfrm>
            <a:off x="2047828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멀리건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행동력</a:t>
            </a:r>
            <a:r>
              <a:rPr lang="en-US" altLang="ko-KR" sz="2400" dirty="0"/>
              <a:t>(MP)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81016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시 첫 손패 카드를 다시 뽑을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첫 손패에 잡힌 카드에 따라서 승패와 즉결되는 되기도 할 정도로 중요한 요소이다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첫 손패에 잡히는 카드는 순전히 운에 따라서 결정되며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첫 손패에 카드로 인하여 전투에서 패배할 경우는 플레이어에게 불쾌한 경험이다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첫 손패에 카드에서 원하는 카드를 골라 덱에 넣고 다시 뽑을 수 있는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2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</TotalTime>
  <Pages>7</Pages>
  <Words>795</Words>
  <Characters>0</Characters>
  <Application>Microsoft Office PowerPoint</Application>
  <DocSecurity>0</DocSecurity>
  <PresentationFormat>와이드스크린</PresentationFormat>
  <Lines>0</Lines>
  <Paragraphs>93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체스 전투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4638</cp:revision>
  <dcterms:modified xsi:type="dcterms:W3CDTF">2025-03-06T10:41:44Z</dcterms:modified>
  <cp:version>9.103.97.45139</cp:version>
</cp:coreProperties>
</file>