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16" r:id="rId2"/>
  </p:sldMasterIdLst>
  <p:notesMasterIdLst>
    <p:notesMasterId r:id="rId17"/>
  </p:notesMasterIdLst>
  <p:sldIdLst>
    <p:sldId id="258" r:id="rId3"/>
    <p:sldId id="266" r:id="rId4"/>
    <p:sldId id="265" r:id="rId5"/>
    <p:sldId id="268" r:id="rId6"/>
    <p:sldId id="273" r:id="rId7"/>
    <p:sldId id="276" r:id="rId8"/>
    <p:sldId id="277" r:id="rId9"/>
    <p:sldId id="279" r:id="rId10"/>
    <p:sldId id="282" r:id="rId11"/>
    <p:sldId id="280" r:id="rId12"/>
    <p:sldId id="281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83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2024-01-26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 세력 규칙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09700" y="1387475"/>
          <a:ext cx="9152255" cy="460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세력에게는 플레이어 우호도와 경계도가 존재한다.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우호도의 기본 값은 0이다.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우호도의 최대 값은 100이다.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우호도는 해당 세력에 관련된 행동으로 수치가 변한다.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세력에서 의뢰한 퀘스트를 완료하거나 관련된 유물 등의 아이템을 전달하는 것으로 우호도를 상승 시킬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우호도가 일정량 도달할 경우 세력의 상점 등의 기능을 사용할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우호도에 따라 특수한 퀘스트를 수행할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일정 이상의 우호도를 가진 플레이어는 해당 세력에 가입할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경계도가 있을 경우 우호도는 상승하지 않는다.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경계도의 기본 값은 10이다.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경계도의 최대 값은 100이다.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경계도가 일정량 이상일 경우 플레이어는 해당 세력과 적대 관계가 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적대 관계에 세력은 플레이어를 경계하며 해당 세력의 상점 등의 기능이 제한 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적대 세력 퀘스트 완료 시 경계도가 상승한다.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세력에서 의뢰한 퀘스트를 완료하거나 세력 근처 몬스터를 처치하는 것으로 경계도를 감소 시킬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4400">
                <a:solidFill>
                  <a:schemeClr val="tx1"/>
                </a:solidFill>
                <a:latin typeface="맑은 고딕" charset="0"/>
                <a:ea typeface="맑은 고딕" charset="0"/>
              </a:rPr>
              <a:t>무림 세력 규칙</a:t>
            </a:r>
            <a:endParaRPr lang="ko-KR" altLang="en-US" sz="4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204085" y="1905000"/>
          <a:ext cx="77838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무림은 크게 정파 세력들과 사파 세력으로 구분한다.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정파와 사파의 혈교, 마교는 서로 적대한다.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각 세력 별로 공헌도가 존재한다.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무림 세력에 가입한 플레이어에게는 퀘스트 등의 완료하는 것으로 공헌도를 상승 시킬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획득한 공헌도가 일정량에 도달할 경우 아이템, 스킬 등의 보상을 받을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공헌도를 소비하여 아이템, 스킬 등의 획득할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획득한 공헌도에 따라서 세력 내에 플레이어의 계급이 상승한다.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계급에 따라 세력에 편의 기능들을 사용할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편의 기능에는 수련장, 영약 창고 이용, 장비 대여 등이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Tx/>
                        <a:buNone/>
                      </a:pPr>
                      <a:r>
                        <a:rPr sz="14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장비는 최대 2개 까지 대여할 수 있고 자유롭게 반납할 수 있다.</a:t>
                      </a:r>
                      <a:endParaRPr lang="ko-KR" altLang="en-US" sz="14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도방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기타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7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2992"/>
              </p:ext>
            </p:extLst>
          </p:nvPr>
        </p:nvGraphicFramePr>
        <p:xfrm>
          <a:off x="1420177" y="1874520"/>
          <a:ext cx="935164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협력하거나 소속될 수 있는 단체들을 의미한다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유저들은 다양한 세력에 우호도를 높이고 관련 퀘스트를 완료하는 것으로 다양한 보상을 받을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94278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BBC52-4047-46BD-ACA5-C63777362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1658620"/>
            <a:ext cx="9288145" cy="42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A92359-B0BA-40DD-B83E-48A3B7E6A178}"/>
              </a:ext>
            </a:extLst>
          </p:cNvPr>
          <p:cNvGrpSpPr/>
          <p:nvPr/>
        </p:nvGrpSpPr>
        <p:grpSpPr>
          <a:xfrm>
            <a:off x="1787525" y="1440815"/>
            <a:ext cx="8616315" cy="1498600"/>
            <a:chOff x="1787525" y="1440815"/>
            <a:chExt cx="8616315" cy="14986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D3C756-59E9-4378-A48A-546C3A71F51B}"/>
                </a:ext>
              </a:extLst>
            </p:cNvPr>
            <p:cNvGrpSpPr/>
            <p:nvPr/>
          </p:nvGrpSpPr>
          <p:grpSpPr>
            <a:xfrm>
              <a:off x="1787525" y="1442720"/>
              <a:ext cx="1617980" cy="1496695"/>
              <a:chOff x="1787525" y="1442720"/>
              <a:chExt cx="1617980" cy="1496695"/>
            </a:xfrm>
          </p:grpSpPr>
          <p:sp>
            <p:nvSpPr>
              <p:cNvPr id="40" name="사각형: 둥근 대각선 방향 모서리 39">
                <a:extLst>
                  <a:ext uri="{FF2B5EF4-FFF2-40B4-BE49-F238E27FC236}">
                    <a16:creationId xmlns:a16="http://schemas.microsoft.com/office/drawing/2014/main" id="{F01A641A-E172-46B8-BE7F-2434A953C63E}"/>
                  </a:ext>
                </a:extLst>
              </p:cNvPr>
              <p:cNvSpPr/>
              <p:nvPr/>
            </p:nvSpPr>
            <p:spPr>
              <a:xfrm>
                <a:off x="1787525" y="144272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우호도 상승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3EEB70-5639-4B88-BE0A-52C79DD074F6}"/>
                  </a:ext>
                </a:extLst>
              </p:cNvPr>
              <p:cNvSpPr/>
              <p:nvPr/>
            </p:nvSpPr>
            <p:spPr>
              <a:xfrm>
                <a:off x="1787525" y="212026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유물 회수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대화로 우호도 상승</a:t>
                </a:r>
              </a:p>
            </p:txBody>
          </p:sp>
        </p:grp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EF77BEDB-9143-410E-9CE9-9B39D6822FAE}"/>
                </a:ext>
              </a:extLst>
            </p:cNvPr>
            <p:cNvSpPr/>
            <p:nvPr/>
          </p:nvSpPr>
          <p:spPr>
            <a:xfrm rot="16200000">
              <a:off x="342201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8DED9-25B4-4DCF-82D6-4C86D2DA65AD}"/>
                </a:ext>
              </a:extLst>
            </p:cNvPr>
            <p:cNvGrpSpPr/>
            <p:nvPr/>
          </p:nvGrpSpPr>
          <p:grpSpPr>
            <a:xfrm>
              <a:off x="4126230" y="1442085"/>
              <a:ext cx="1617980" cy="1496695"/>
              <a:chOff x="4126230" y="1442085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2359E89C-2646-420F-BD25-603122DC21C7}"/>
                  </a:ext>
                </a:extLst>
              </p:cNvPr>
              <p:cNvSpPr/>
              <p:nvPr/>
            </p:nvSpPr>
            <p:spPr>
              <a:xfrm>
                <a:off x="4126230" y="144208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세력 가입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B0B489-6AA1-410C-A47B-A643A6A74E34}"/>
                  </a:ext>
                </a:extLst>
              </p:cNvPr>
              <p:cNvSpPr/>
              <p:nvPr/>
            </p:nvSpPr>
            <p:spPr>
              <a:xfrm>
                <a:off x="4126230" y="211963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우호도 보유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해당 세력에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가입가능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56B7695-6DE5-4F9E-A94B-B2F851284102}"/>
                </a:ext>
              </a:extLst>
            </p:cNvPr>
            <p:cNvGrpSpPr/>
            <p:nvPr/>
          </p:nvGrpSpPr>
          <p:grpSpPr>
            <a:xfrm>
              <a:off x="6447790" y="1441450"/>
              <a:ext cx="1617980" cy="1496695"/>
              <a:chOff x="6447790" y="1441450"/>
              <a:chExt cx="1617980" cy="1496695"/>
            </a:xfrm>
          </p:grpSpPr>
          <p:sp>
            <p:nvSpPr>
              <p:cNvPr id="47" name="사각형: 둥근 대각선 방향 모서리 46">
                <a:extLst>
                  <a:ext uri="{FF2B5EF4-FFF2-40B4-BE49-F238E27FC236}">
                    <a16:creationId xmlns:a16="http://schemas.microsoft.com/office/drawing/2014/main" id="{E7D29C2E-660C-4B56-B825-172183A50778}"/>
                  </a:ext>
                </a:extLst>
              </p:cNvPr>
              <p:cNvSpPr/>
              <p:nvPr/>
            </p:nvSpPr>
            <p:spPr>
              <a:xfrm>
                <a:off x="6447790" y="144145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8398FE6-4D88-4F74-877C-09363FA6C163}"/>
                  </a:ext>
                </a:extLst>
              </p:cNvPr>
              <p:cNvSpPr/>
              <p:nvPr/>
            </p:nvSpPr>
            <p:spPr>
              <a:xfrm>
                <a:off x="6447790" y="211899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세력에 가입 후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 시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317884-5171-4DC3-8F32-8FE6A3A5EE5C}"/>
                </a:ext>
              </a:extLst>
            </p:cNvPr>
            <p:cNvGrpSpPr/>
            <p:nvPr/>
          </p:nvGrpSpPr>
          <p:grpSpPr>
            <a:xfrm>
              <a:off x="8786495" y="1440815"/>
              <a:ext cx="1617980" cy="1496695"/>
              <a:chOff x="8786495" y="1440815"/>
              <a:chExt cx="1617980" cy="1496695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9196C45D-EF38-4EDA-AAED-6F25EC7A29DF}"/>
                  </a:ext>
                </a:extLst>
              </p:cNvPr>
              <p:cNvSpPr/>
              <p:nvPr/>
            </p:nvSpPr>
            <p:spPr>
              <a:xfrm>
                <a:off x="8786495" y="144081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6397E3C-35A0-4ECD-B9EE-624E55043EC8}"/>
                  </a:ext>
                </a:extLst>
              </p:cNvPr>
              <p:cNvSpPr/>
              <p:nvPr/>
            </p:nvSpPr>
            <p:spPr>
              <a:xfrm>
                <a:off x="8786495" y="211836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획득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</p:grp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584EBAE3-CF57-4CC6-892C-BD0AC47FFF9E}"/>
                </a:ext>
              </a:extLst>
            </p:cNvPr>
            <p:cNvSpPr/>
            <p:nvPr/>
          </p:nvSpPr>
          <p:spPr>
            <a:xfrm rot="16200000">
              <a:off x="576135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2D58319B-7DC6-4A7F-BD86-FA0100A9E9B9}"/>
                </a:ext>
              </a:extLst>
            </p:cNvPr>
            <p:cNvSpPr/>
            <p:nvPr/>
          </p:nvSpPr>
          <p:spPr>
            <a:xfrm rot="16200000">
              <a:off x="8100060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43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우호도 상승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42427"/>
              </p:ext>
            </p:extLst>
          </p:nvPr>
        </p:nvGraphicFramePr>
        <p:xfrm>
          <a:off x="5332095" y="1760220"/>
          <a:ext cx="540893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세력에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세력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 대화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우호도의 기본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우호도의 최대 값은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와 대화로 상승하는 우호도의 최대치는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  <a:r>
              <a:rPr lang="en-US" altLang="ko-KR" dirty="0"/>
              <a:t> </a:t>
            </a:r>
            <a:r>
              <a:rPr lang="ko-KR" altLang="en-US" dirty="0"/>
              <a:t>상승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9687"/>
              </p:ext>
            </p:extLst>
          </p:nvPr>
        </p:nvGraphicFramePr>
        <p:xfrm>
          <a:off x="6923005" y="1277998"/>
          <a:ext cx="361664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643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세력에 소속된 플레이어가 퀘스트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등을 완료했을 때 얻는 포인트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세력에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세력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플레이어는 공헌도를 소비하여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아이템이나 스킬을 구매할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계급</a:t>
            </a:r>
            <a:r>
              <a:rPr lang="en-US" altLang="ko-KR" dirty="0"/>
              <a:t> </a:t>
            </a:r>
            <a:r>
              <a:rPr lang="ko-KR" altLang="en-US" dirty="0"/>
              <a:t>상승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87278"/>
              </p:ext>
            </p:extLst>
          </p:nvPr>
        </p:nvGraphicFramePr>
        <p:xfrm>
          <a:off x="5374862" y="1158875"/>
          <a:ext cx="527875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755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세력별로 존재하는 등급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공헌도가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일정량에 도달할 때마다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세력별로 계급 명칭과 숫자는 다양하다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세력에 가입할 경우 가장 낮은 등급부터 시작한다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계급에 따라 이용할 수 있는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세력별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특수 기능들이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기능은 수련장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영야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병창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서고가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7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Pages>17</Pages>
  <Words>685</Words>
  <Characters>0</Characters>
  <Application>Microsoft Office PowerPoint</Application>
  <DocSecurity>0</DocSecurity>
  <PresentationFormat>와이드스크린</PresentationFormat>
  <Lines>0</Lines>
  <Paragraphs>140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Office 테마</vt:lpstr>
      <vt:lpstr>Office theme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14</cp:revision>
  <dcterms:modified xsi:type="dcterms:W3CDTF">2024-01-25T19:49:04Z</dcterms:modified>
  <cp:version>9.103.97.45139</cp:version>
</cp:coreProperties>
</file>