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"/>
  </p:notesMasterIdLst>
  <p:sldIdLst>
    <p:sldId id="258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94" y="108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r>
              <a:rPr lang="en-US" altLang="ko-KR" dirty="0"/>
              <a:t>(</a:t>
            </a:r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6860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640CCD-C484-CE3C-186C-996AE1BB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8086"/>
              </p:ext>
            </p:extLst>
          </p:nvPr>
        </p:nvGraphicFramePr>
        <p:xfrm>
          <a:off x="1412875" y="1158875"/>
          <a:ext cx="9366250" cy="40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대재앙으로 늘어난 괴물들을 처리하기 위해 창설된 토벌단을 본부다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대부분의 퀘스트와 스토리의 중심이 되는 장소로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PC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는 주로 이 장소를 중심으로 활동하게 될 것이다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접수 및 완료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 수령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퀘스트와 몬스터에 대한 정보 수집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휴식 및 회복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결투장 등에 </a:t>
                      </a:r>
                      <a:r>
                        <a:rPr lang="ko-KR" altLang="en-US" sz="1200" b="0" dirty="0" err="1">
                          <a:effectLst/>
                          <a:latin typeface="+mn-lt"/>
                        </a:rPr>
                        <a:t>맵으로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 갈 수 있는 중간 다리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전투 불가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거점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제작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수리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송수신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심리스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존 로딩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 건물 안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</a:p>
        </p:txBody>
      </p:sp>
    </p:spTree>
    <p:extLst>
      <p:ext uri="{BB962C8B-B14F-4D97-AF65-F5344CB8AC3E}">
        <p14:creationId xmlns:p14="http://schemas.microsoft.com/office/powerpoint/2010/main" val="30676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Pages>17</Pages>
  <Words>114</Words>
  <Characters>0</Characters>
  <Application>Microsoft Office PowerPoint</Application>
  <DocSecurity>0</DocSecurity>
  <PresentationFormat>와이드스크린</PresentationFormat>
  <Lines>0</Lines>
  <Paragraphs>30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맵 기획서(토벌단 본부)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406</cp:revision>
  <dcterms:modified xsi:type="dcterms:W3CDTF">2024-03-14T10:48:42Z</dcterms:modified>
  <cp:version>9.103.97.45139</cp:version>
</cp:coreProperties>
</file>