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sldIdLst>
    <p:sldId id="278" r:id="rId2"/>
    <p:sldId id="295" r:id="rId3"/>
    <p:sldId id="296" r:id="rId4"/>
    <p:sldId id="285" r:id="rId5"/>
    <p:sldId id="287" r:id="rId6"/>
    <p:sldId id="292" r:id="rId7"/>
    <p:sldId id="288" r:id="rId8"/>
    <p:sldId id="293" r:id="rId9"/>
    <p:sldId id="290" r:id="rId10"/>
    <p:sldId id="298" r:id="rId11"/>
    <p:sldId id="297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117" userDrawn="1">
          <p15:clr>
            <a:srgbClr val="A4A3A4"/>
          </p15:clr>
        </p15:guide>
        <p15:guide id="4" orient="horz" pos="610" userDrawn="1">
          <p15:clr>
            <a:srgbClr val="A4A3A4"/>
          </p15:clr>
        </p15:guide>
        <p15:guide id="5" pos="7558" userDrawn="1">
          <p15:clr>
            <a:srgbClr val="A4A3A4"/>
          </p15:clr>
        </p15:guide>
        <p15:guide id="6" orient="horz" pos="4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BFD0E9"/>
    <a:srgbClr val="DFE8F4"/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59"/>
        <p:guide pos="3836"/>
        <p:guide pos="117"/>
        <p:guide orient="horz" pos="610"/>
        <p:guide pos="7558"/>
        <p:guide orient="horz" pos="4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93434BC-9A4E-4353-88A5-9E713776C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50955"/>
              </p:ext>
            </p:extLst>
          </p:nvPr>
        </p:nvGraphicFramePr>
        <p:xfrm>
          <a:off x="197974" y="1041400"/>
          <a:ext cx="1115646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326">
                  <a:extLst>
                    <a:ext uri="{9D8B030D-6E8A-4147-A177-3AD203B41FA5}">
                      <a16:colId xmlns:a16="http://schemas.microsoft.com/office/drawing/2014/main" val="515544403"/>
                    </a:ext>
                  </a:extLst>
                </a:gridCol>
                <a:gridCol w="5407269">
                  <a:extLst>
                    <a:ext uri="{9D8B030D-6E8A-4147-A177-3AD203B41FA5}">
                      <a16:colId xmlns:a16="http://schemas.microsoft.com/office/drawing/2014/main" val="1718809965"/>
                    </a:ext>
                  </a:extLst>
                </a:gridCol>
                <a:gridCol w="4689866">
                  <a:extLst>
                    <a:ext uri="{9D8B030D-6E8A-4147-A177-3AD203B41FA5}">
                      <a16:colId xmlns:a16="http://schemas.microsoft.com/office/drawing/2014/main" val="2931955143"/>
                    </a:ext>
                  </a:extLst>
                </a:gridCol>
              </a:tblGrid>
              <a:tr h="24502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스토리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20092"/>
                  </a:ext>
                </a:extLst>
              </a:tr>
              <a:tr h="151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퀘스트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675"/>
                  </a:ext>
                </a:extLst>
              </a:tr>
              <a:tr h="245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동쪽 해안가에 작은 마을에서 원귀가 나타나 문제가 되고 있어 토벌단에 의뢰가 들어왔다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원귀 토벌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원귀 제령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763353"/>
                  </a:ext>
                </a:extLst>
              </a:tr>
              <a:tr h="245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산군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861429"/>
                  </a:ext>
                </a:extLst>
              </a:tr>
              <a:tr h="245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서생원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307497"/>
                  </a:ext>
                </a:extLst>
              </a:tr>
              <a:tr h="245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망령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9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6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905AE3-86B4-462A-A9F7-EE3E2C992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04513"/>
              </p:ext>
            </p:extLst>
          </p:nvPr>
        </p:nvGraphicFramePr>
        <p:xfrm>
          <a:off x="570278" y="1202373"/>
          <a:ext cx="168055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60">
                  <a:extLst>
                    <a:ext uri="{9D8B030D-6E8A-4147-A177-3AD203B41FA5}">
                      <a16:colId xmlns:a16="http://schemas.microsoft.com/office/drawing/2014/main" val="239060046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82867442"/>
                    </a:ext>
                  </a:extLst>
                </a:gridCol>
              </a:tblGrid>
              <a:tr h="2346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</a:t>
                      </a:r>
                      <a:r>
                        <a:rPr lang="ko-KR" altLang="en-US" dirty="0"/>
                        <a:t> 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1247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70671"/>
                  </a:ext>
                </a:extLst>
              </a:tr>
              <a:tr h="234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9087"/>
                  </a:ext>
                </a:extLst>
              </a:tr>
              <a:tr h="2346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920252"/>
                  </a:ext>
                </a:extLst>
              </a:tr>
              <a:tr h="234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몽둥이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29945"/>
                  </a:ext>
                </a:extLst>
              </a:tr>
              <a:tr h="2346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9234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5837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5476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낫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91894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7585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43301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9630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558E9C5-2D87-4D8D-8288-DA9BA1F0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63223"/>
              </p:ext>
            </p:extLst>
          </p:nvPr>
        </p:nvGraphicFramePr>
        <p:xfrm>
          <a:off x="2250831" y="1200200"/>
          <a:ext cx="1858596" cy="439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21">
                  <a:extLst>
                    <a:ext uri="{9D8B030D-6E8A-4147-A177-3AD203B41FA5}">
                      <a16:colId xmlns:a16="http://schemas.microsoft.com/office/drawing/2014/main" val="23906004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82867442"/>
                    </a:ext>
                  </a:extLst>
                </a:gridCol>
              </a:tblGrid>
              <a:tr h="36157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양손 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1247"/>
                  </a:ext>
                </a:extLst>
              </a:tr>
              <a:tr h="3615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81595"/>
                  </a:ext>
                </a:extLst>
              </a:tr>
              <a:tr h="366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9087"/>
                  </a:ext>
                </a:extLst>
              </a:tr>
              <a:tr h="3665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920252"/>
                  </a:ext>
                </a:extLst>
              </a:tr>
              <a:tr h="366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몽둥이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29945"/>
                  </a:ext>
                </a:extLst>
              </a:tr>
              <a:tr h="3665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9234"/>
                  </a:ext>
                </a:extLst>
              </a:tr>
              <a:tr h="366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장병기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95837"/>
                  </a:ext>
                </a:extLst>
              </a:tr>
              <a:tr h="3665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19483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15476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91894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847585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4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59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054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405" y="981075"/>
            <a:ext cx="11807825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.문서 목차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B933A3F-116D-49FD-A6D2-060BD9FD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34960"/>
              </p:ext>
            </p:extLst>
          </p:nvPr>
        </p:nvGraphicFramePr>
        <p:xfrm>
          <a:off x="3751333" y="1944053"/>
          <a:ext cx="21083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문서 개요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3" action="ppaction://hlinksldjump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4" action="ppaction://hlinksldjump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5" action="ppaction://hlinksldjump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6" action="ppaction://hlinksldjump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7" action="ppaction://hlinksldjump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8" action="ppaction://hlinksldjump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7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9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문서 개요</a:t>
            </a:r>
          </a:p>
        </p:txBody>
      </p:sp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C5EC432-AFA5-4957-B7A3-455B45FF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69307"/>
              </p:ext>
            </p:extLst>
          </p:nvPr>
        </p:nvGraphicFramePr>
        <p:xfrm>
          <a:off x="926855" y="2247829"/>
          <a:ext cx="10328765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7271"/>
              </p:ext>
            </p:extLst>
          </p:nvPr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20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64973"/>
              </p:ext>
            </p:extLst>
          </p:nvPr>
        </p:nvGraphicFramePr>
        <p:xfrm>
          <a:off x="192088" y="1075308"/>
          <a:ext cx="6824174" cy="169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40" y="1075309"/>
            <a:ext cx="4423873" cy="2371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3063"/>
              </p:ext>
            </p:extLst>
          </p:nvPr>
        </p:nvGraphicFramePr>
        <p:xfrm>
          <a:off x="192088" y="3535603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DF85FD3-CCC6-44B2-892A-22E87ACD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4120"/>
              </p:ext>
            </p:extLst>
          </p:nvPr>
        </p:nvGraphicFramePr>
        <p:xfrm>
          <a:off x="192088" y="4906934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1354"/>
              </p:ext>
            </p:extLst>
          </p:nvPr>
        </p:nvGraphicFramePr>
        <p:xfrm>
          <a:off x="1401885" y="1231658"/>
          <a:ext cx="9378706" cy="40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706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41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65795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.캐릭터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06751"/>
              </p:ext>
            </p:extLst>
          </p:nvPr>
        </p:nvGraphicFramePr>
        <p:xfrm>
          <a:off x="187325" y="1720215"/>
          <a:ext cx="827214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94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캐릭터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닉네임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플레이어 임의 설정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기본적으로 방랑자라고 불린다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성격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전체적으로 냉정 하지만 괴물에 관련된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일에는 복수귀적 면모를 보인다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과거 괴물들로 인해 가족과 친구를 잃은 방랑자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캐릭터에는 인간 남자와 여자가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모든 무기를 사용할 수 있다. 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다양한 방법으로 경험치를 얻어 레벨을 올릴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.(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최대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25)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능력치는 레벨에 비례하여 최대 성장치가 존재한다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레벨 상승 시 체력과 지구력이 일정량 상승하며 추가적인 수련 등의 방법으로 능력치들을 상승 시킬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11" descr="C:/Users/yhgki/AppData/Roaming/PolarisOffice/ETemp/39384_16957640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5" r="20814"/>
          <a:stretch>
            <a:fillRect/>
          </a:stretch>
        </p:blipFill>
        <p:spPr>
          <a:xfrm>
            <a:off x="8526780" y="1717040"/>
            <a:ext cx="1861820" cy="3506470"/>
          </a:xfrm>
          <a:prstGeom prst="rect">
            <a:avLst/>
          </a:prstGeom>
          <a:noFill/>
        </p:spPr>
      </p:pic>
      <p:pic>
        <p:nvPicPr>
          <p:cNvPr id="8" name="그림 12" descr="C:/Users/yhgki/AppData/Roaming/PolarisOffice/ETemp/39384_16957640/image3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264"/>
          <a:stretch>
            <a:fillRect/>
          </a:stretch>
        </p:blipFill>
        <p:spPr>
          <a:xfrm>
            <a:off x="10463530" y="1700530"/>
            <a:ext cx="1492885" cy="3498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6.캐릭터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능력치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41313"/>
              </p:ext>
            </p:extLst>
          </p:nvPr>
        </p:nvGraphicFramePr>
        <p:xfrm>
          <a:off x="185738" y="981075"/>
          <a:ext cx="794004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491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기본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5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생존에 대한 자원이다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사망한다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5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 및 달리기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구르기 등의 동작에 사용되는 자원이다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행동에 제한이 걸린다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5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공격시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데미지에 비례하는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무기를 착용할 시 올라간다.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5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방어력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받는 데미지에 반비례하는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방어구를 착용할 시 올라간다.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85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특정 스킬을 사용할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경우 사용되는 자원이다.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859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이동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이동시 관여하는 수치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6297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Pages>10</Pages>
  <Words>866</Words>
  <Characters>0</Characters>
  <Application>Microsoft Office PowerPoint</Application>
  <DocSecurity>0</DocSecurity>
  <PresentationFormat>와이드스크린</PresentationFormat>
  <Lines>0</Lines>
  <Paragraphs>212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24</cp:revision>
  <dcterms:modified xsi:type="dcterms:W3CDTF">2023-11-03T10:51:01Z</dcterms:modified>
  <cp:version>9.103.97.45139</cp:version>
</cp:coreProperties>
</file>