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83" r:id="rId9"/>
    <p:sldId id="274" r:id="rId10"/>
    <p:sldId id="284" r:id="rId11"/>
    <p:sldId id="285" r:id="rId12"/>
    <p:sldId id="278" r:id="rId13"/>
    <p:sldId id="280" r:id="rId14"/>
    <p:sldId id="279" r:id="rId15"/>
    <p:sldId id="286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2388"/>
              </p:ext>
            </p:extLst>
          </p:nvPr>
        </p:nvGraphicFramePr>
        <p:xfrm>
          <a:off x="2871628" y="1161303"/>
          <a:ext cx="64487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2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중립이 아닌 플레이어가 아이템이나 스킬을 사용하여 일시적으로 중립 상태가 되는 것이다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5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아이템을 사용하는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잠입에 사용할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중에 중립 상태가 아니게 될 경우 근처 적대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4941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99596"/>
              </p:ext>
            </p:extLst>
          </p:nvPr>
        </p:nvGraphicFramePr>
        <p:xfrm>
          <a:off x="2603816" y="3429000"/>
          <a:ext cx="69843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기운을 재우는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복용하는 것으로 등급에 따라서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활성화 하는 것으로 최대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쿨타임을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가지고 재사용이 가능하다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팔찌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 감출 수 있는 도구 다수를 착용하는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것으로 효과를 중첩할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제어 하여 감춘다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방법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29403"/>
              </p:ext>
            </p:extLst>
          </p:nvPr>
        </p:nvGraphicFramePr>
        <p:xfrm>
          <a:off x="2832416" y="1960685"/>
          <a:ext cx="698436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16213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52621"/>
              </p:ext>
            </p:extLst>
          </p:nvPr>
        </p:nvGraphicFramePr>
        <p:xfrm>
          <a:off x="2340610" y="1158875"/>
          <a:ext cx="75107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4921"/>
              </p:ext>
            </p:extLst>
          </p:nvPr>
        </p:nvGraphicFramePr>
        <p:xfrm>
          <a:off x="1587817" y="4338320"/>
          <a:ext cx="901636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527399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11897"/>
              </p:ext>
            </p:extLst>
          </p:nvPr>
        </p:nvGraphicFramePr>
        <p:xfrm>
          <a:off x="2340610" y="1862260"/>
          <a:ext cx="75107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재생성 규칙</a:t>
            </a:r>
          </a:p>
        </p:txBody>
      </p:sp>
    </p:spTree>
    <p:extLst>
      <p:ext uri="{BB962C8B-B14F-4D97-AF65-F5344CB8AC3E}">
        <p14:creationId xmlns:p14="http://schemas.microsoft.com/office/powerpoint/2010/main" val="150333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63A96-AB17-4395-879C-11C597B15CDA}"/>
              </a:ext>
            </a:extLst>
          </p:cNvPr>
          <p:cNvSpPr/>
          <p:nvPr/>
        </p:nvSpPr>
        <p:spPr>
          <a:xfrm>
            <a:off x="1911662" y="1479933"/>
            <a:ext cx="8371858" cy="2772472"/>
          </a:xfrm>
          <a:prstGeom prst="roundRect">
            <a:avLst>
              <a:gd name="adj" fmla="val 44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6057C-D446-41C1-909B-AA753930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68322"/>
              </p:ext>
            </p:extLst>
          </p:nvPr>
        </p:nvGraphicFramePr>
        <p:xfrm>
          <a:off x="2033589" y="1835414"/>
          <a:ext cx="8128008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57238756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108316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35730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461599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73927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88075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0343439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8080416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624312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216191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9910539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941334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2844294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255782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865758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183276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662484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6177505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7267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31484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0906074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557635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37339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3729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57545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50000">
                          <a:srgbClr val="A6A6A6"/>
                        </a:gs>
                        <a:gs pos="0">
                          <a:schemeClr val="accent1"/>
                        </a:gs>
                        <a:gs pos="100000">
                          <a:srgbClr val="990000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A6A6A6"/>
                        </a:gs>
                        <a:gs pos="100000">
                          <a:schemeClr val="accent1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1608"/>
                  </a:ext>
                </a:extLst>
              </a:tr>
              <a:tr h="151851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중립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정파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839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EEC8070-4AED-4C46-A1A9-F286D967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26215"/>
              </p:ext>
            </p:extLst>
          </p:nvPr>
        </p:nvGraphicFramePr>
        <p:xfrm>
          <a:off x="2036767" y="2455303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62933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79542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212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9323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6798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2163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n/100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3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3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지파장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7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정보원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대제자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77702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599C78-68F9-4802-8735-1C1E789D68FF}"/>
              </a:ext>
            </a:extLst>
          </p:cNvPr>
          <p:cNvSpPr/>
          <p:nvPr/>
        </p:nvSpPr>
        <p:spPr>
          <a:xfrm>
            <a:off x="6023720" y="1705796"/>
            <a:ext cx="150920" cy="389527"/>
          </a:xfrm>
          <a:prstGeom prst="downArrow">
            <a:avLst>
              <a:gd name="adj1" fmla="val 100000"/>
              <a:gd name="adj2" fmla="val 1030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3DD200-37C4-4F0F-B38C-80AC48484C8A}"/>
              </a:ext>
            </a:extLst>
          </p:cNvPr>
          <p:cNvSpPr/>
          <p:nvPr/>
        </p:nvSpPr>
        <p:spPr>
          <a:xfrm>
            <a:off x="9691292" y="1427078"/>
            <a:ext cx="677661" cy="209957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ESC </a:t>
            </a:r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8C099B-2D1C-40CE-9969-C49FD1517D24}"/>
              </a:ext>
            </a:extLst>
          </p:cNvPr>
          <p:cNvSpPr/>
          <p:nvPr/>
        </p:nvSpPr>
        <p:spPr>
          <a:xfrm>
            <a:off x="1826229" y="1427077"/>
            <a:ext cx="1017803" cy="209958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세력 우호도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B0CAD-2AFC-4FE4-97A7-9890533FC574}"/>
              </a:ext>
            </a:extLst>
          </p:cNvPr>
          <p:cNvSpPr/>
          <p:nvPr/>
        </p:nvSpPr>
        <p:spPr>
          <a:xfrm>
            <a:off x="1743804" y="1331466"/>
            <a:ext cx="1189005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02C38-6868-42FA-8CA2-AB933169C013}"/>
              </a:ext>
            </a:extLst>
          </p:cNvPr>
          <p:cNvSpPr/>
          <p:nvPr/>
        </p:nvSpPr>
        <p:spPr>
          <a:xfrm>
            <a:off x="9608865" y="1331466"/>
            <a:ext cx="842514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4FFF8-31DD-4C52-BE5E-11ACCDFB3C00}"/>
              </a:ext>
            </a:extLst>
          </p:cNvPr>
          <p:cNvSpPr/>
          <p:nvPr/>
        </p:nvSpPr>
        <p:spPr>
          <a:xfrm>
            <a:off x="1950479" y="1771213"/>
            <a:ext cx="8294223" cy="6840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41BBB-68D4-45A9-BCFF-6F560E7FE185}"/>
              </a:ext>
            </a:extLst>
          </p:cNvPr>
          <p:cNvSpPr/>
          <p:nvPr/>
        </p:nvSpPr>
        <p:spPr>
          <a:xfrm>
            <a:off x="5942338" y="1589260"/>
            <a:ext cx="337353" cy="5765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D212B-E6A6-4F02-9DC4-6FDF0544B75F}"/>
              </a:ext>
            </a:extLst>
          </p:cNvPr>
          <p:cNvSpPr/>
          <p:nvPr/>
        </p:nvSpPr>
        <p:spPr>
          <a:xfrm>
            <a:off x="3145872" y="2506273"/>
            <a:ext cx="1367162" cy="194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D69ED-01E6-44DB-A6D0-1E9007C9C413}"/>
              </a:ext>
            </a:extLst>
          </p:cNvPr>
          <p:cNvSpPr/>
          <p:nvPr/>
        </p:nvSpPr>
        <p:spPr>
          <a:xfrm>
            <a:off x="3287914" y="2754119"/>
            <a:ext cx="1136343" cy="2225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92426-9938-4B5E-88BD-8D81BD42D311}"/>
              </a:ext>
            </a:extLst>
          </p:cNvPr>
          <p:cNvSpPr/>
          <p:nvPr/>
        </p:nvSpPr>
        <p:spPr>
          <a:xfrm>
            <a:off x="1970299" y="2464444"/>
            <a:ext cx="8254582" cy="1694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57A174-CB80-4471-B330-8B65062BEE42}"/>
              </a:ext>
            </a:extLst>
          </p:cNvPr>
          <p:cNvSpPr>
            <a:spLocks noChangeAspect="1"/>
          </p:cNvSpPr>
          <p:nvPr/>
        </p:nvSpPr>
        <p:spPr>
          <a:xfrm>
            <a:off x="1576290" y="1199683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3A9196-BDA6-4A6C-828A-35E85FCEDC72}"/>
              </a:ext>
            </a:extLst>
          </p:cNvPr>
          <p:cNvSpPr>
            <a:spLocks noChangeAspect="1"/>
          </p:cNvSpPr>
          <p:nvPr/>
        </p:nvSpPr>
        <p:spPr>
          <a:xfrm>
            <a:off x="9482564" y="119381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F094F4-85C8-41C7-9576-8172FA20B115}"/>
              </a:ext>
            </a:extLst>
          </p:cNvPr>
          <p:cNvSpPr>
            <a:spLocks noChangeAspect="1"/>
          </p:cNvSpPr>
          <p:nvPr/>
        </p:nvSpPr>
        <p:spPr>
          <a:xfrm>
            <a:off x="5785746" y="1465292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DFC606-13B3-484B-8BCD-A3E03C102691}"/>
              </a:ext>
            </a:extLst>
          </p:cNvPr>
          <p:cNvSpPr>
            <a:spLocks noChangeAspect="1"/>
          </p:cNvSpPr>
          <p:nvPr/>
        </p:nvSpPr>
        <p:spPr>
          <a:xfrm>
            <a:off x="1851151" y="166733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A565-E3E2-433D-9E4E-EA88AD232AD3}"/>
              </a:ext>
            </a:extLst>
          </p:cNvPr>
          <p:cNvSpPr>
            <a:spLocks noChangeAspect="1"/>
          </p:cNvSpPr>
          <p:nvPr/>
        </p:nvSpPr>
        <p:spPr>
          <a:xfrm>
            <a:off x="1875087" y="243009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D83C7F-4F0E-4A1B-BEF8-DFBCCDD567E0}"/>
              </a:ext>
            </a:extLst>
          </p:cNvPr>
          <p:cNvSpPr>
            <a:spLocks noChangeAspect="1"/>
          </p:cNvSpPr>
          <p:nvPr/>
        </p:nvSpPr>
        <p:spPr>
          <a:xfrm>
            <a:off x="2893270" y="2466658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D8087A-A8C4-4A59-93E8-1DC66B181C66}"/>
              </a:ext>
            </a:extLst>
          </p:cNvPr>
          <p:cNvSpPr>
            <a:spLocks noChangeAspect="1"/>
          </p:cNvSpPr>
          <p:nvPr/>
        </p:nvSpPr>
        <p:spPr>
          <a:xfrm>
            <a:off x="3035312" y="2744086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0305"/>
              </p:ext>
            </p:extLst>
          </p:nvPr>
        </p:nvGraphicFramePr>
        <p:xfrm>
          <a:off x="3168106" y="4378640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DE8D74-99BC-409C-8929-8815C2DD3696}"/>
              </a:ext>
            </a:extLst>
          </p:cNvPr>
          <p:cNvSpPr/>
          <p:nvPr/>
        </p:nvSpPr>
        <p:spPr>
          <a:xfrm>
            <a:off x="5054238" y="2486686"/>
            <a:ext cx="2092290" cy="15879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AA90F9-085E-4B36-8870-C487BE266939}"/>
              </a:ext>
            </a:extLst>
          </p:cNvPr>
          <p:cNvSpPr>
            <a:spLocks noChangeAspect="1"/>
          </p:cNvSpPr>
          <p:nvPr/>
        </p:nvSpPr>
        <p:spPr>
          <a:xfrm>
            <a:off x="4924767" y="236038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33887"/>
              </p:ext>
            </p:extLst>
          </p:nvPr>
        </p:nvGraphicFramePr>
        <p:xfrm>
          <a:off x="2854166" y="2191043"/>
          <a:ext cx="6483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 이상 지속될 경우 수색 상태가 해제된다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726F8A-4311-479C-B4D8-2BEA4F13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27" y="1153795"/>
            <a:ext cx="7362945" cy="56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65744"/>
              </p:ext>
            </p:extLst>
          </p:nvPr>
        </p:nvGraphicFramePr>
        <p:xfrm>
          <a:off x="3208972" y="2743200"/>
          <a:ext cx="57740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 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세력 우호도가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-21 ~ + 21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12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34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57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32743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중립 상태 규칙</a:t>
            </a:r>
          </a:p>
        </p:txBody>
      </p:sp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Pages>17</Pages>
  <Words>1385</Words>
  <Characters>0</Characters>
  <Application>Microsoft Office PowerPoint</Application>
  <DocSecurity>0</DocSecurity>
  <PresentationFormat>와이드스크린</PresentationFormat>
  <Lines>0</Lines>
  <Paragraphs>316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330</cp:revision>
  <dcterms:modified xsi:type="dcterms:W3CDTF">2024-02-01T10:48:36Z</dcterms:modified>
  <cp:version>9.103.97.45139</cp:version>
</cp:coreProperties>
</file>