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1" r:id="rId29"/>
    <p:sldId id="300" r:id="rId30"/>
    <p:sldId id="304" r:id="rId31"/>
    <p:sldId id="305" r:id="rId32"/>
    <p:sldId id="306" r:id="rId33"/>
    <p:sldId id="302" r:id="rId34"/>
    <p:sldId id="307" r:id="rId35"/>
    <p:sldId id="308" r:id="rId36"/>
    <p:sldId id="303"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9" d="100"/>
          <a:sy n="109" d="100"/>
        </p:scale>
        <p:origin x="588" y="108"/>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2023-12-15</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2023-12-15</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9129695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0911146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54394275"/>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r>
                        <a:rPr lang="en-US" altLang="ko-KR" sz="1000" b="0" dirty="0">
                          <a:solidFill>
                            <a:schemeClr val="tx1"/>
                          </a:solidFill>
                        </a:rPr>
                        <a:t>, </a:t>
                      </a:r>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48559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중 단서 찾기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a:t>
                      </a:r>
                      <a:r>
                        <a:rPr lang="en-US" altLang="ko-KR" sz="1200" b="0" dirty="0">
                          <a:solidFill>
                            <a:schemeClr val="tx1"/>
                          </a:solidFill>
                        </a:rPr>
                        <a:t> </a:t>
                      </a:r>
                      <a:r>
                        <a:rPr lang="ko-KR" altLang="en-US" sz="1200" b="0" dirty="0">
                          <a:solidFill>
                            <a:schemeClr val="tx1"/>
                          </a:solidFill>
                        </a:rPr>
                        <a:t>주민과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17751507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1473582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애도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애도를 표하기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908015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7014168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98404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1568111631"/>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그림자에게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바라봤다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5138</Words>
  <Application>Microsoft Office PowerPoint</Application>
  <PresentationFormat>와이드스크린</PresentationFormat>
  <Paragraphs>877</Paragraphs>
  <Slides>36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36</vt:i4>
      </vt:variant>
    </vt:vector>
  </HeadingPairs>
  <TitlesOfParts>
    <vt:vector size="39"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317</cp:revision>
  <dcterms:created xsi:type="dcterms:W3CDTF">2023-12-06T09:10:16Z</dcterms:created>
  <dcterms:modified xsi:type="dcterms:W3CDTF">2023-12-15T11:00:08Z</dcterms:modified>
</cp:coreProperties>
</file>