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70" r:id="rId1"/>
  </p:sldMasterIdLst>
  <p:notesMasterIdLst>
    <p:notesMasterId r:id="rId13"/>
  </p:notesMasterIdLst>
  <p:handoutMasterIdLst>
    <p:handoutMasterId r:id="rId14"/>
  </p:handoutMasterIdLst>
  <p:sldIdLst>
    <p:sldId id="256" r:id="rId2"/>
    <p:sldId id="386" r:id="rId3"/>
    <p:sldId id="390" r:id="rId4"/>
    <p:sldId id="392" r:id="rId5"/>
    <p:sldId id="393" r:id="rId6"/>
    <p:sldId id="394" r:id="rId7"/>
    <p:sldId id="389" r:id="rId8"/>
    <p:sldId id="395" r:id="rId9"/>
    <p:sldId id="396" r:id="rId10"/>
    <p:sldId id="398" r:id="rId11"/>
    <p:sldId id="399" r:id="rId12"/>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0" pos="3840" userDrawn="1">
          <p15:clr>
            <a:srgbClr val="A4A3A4"/>
          </p15:clr>
        </p15:guide>
        <p15:guide id="1" orient="horz" pos="2364" userDrawn="1">
          <p15:clr>
            <a:srgbClr val="A4A3A4"/>
          </p15:clr>
        </p15:guide>
        <p15:guide id="2" orient="horz" pos="640" userDrawn="1">
          <p15:clr>
            <a:srgbClr val="A4A3A4"/>
          </p15:clr>
        </p15:guide>
        <p15:guide id="3" orient="horz" pos="4088" userDrawn="1">
          <p15:clr>
            <a:srgbClr val="A4A3A4"/>
          </p15:clr>
        </p15:guide>
        <p15:guide id="4" pos="211" userDrawn="1">
          <p15:clr>
            <a:srgbClr val="A4A3A4"/>
          </p15:clr>
        </p15:guide>
        <p15:guide id="5" pos="7469" userDrawn="1">
          <p15:clr>
            <a:srgbClr val="A4A3A4"/>
          </p15:clr>
        </p15:guide>
        <p15:guide id="6" orient="horz" pos="232" userDrawn="1">
          <p15:clr>
            <a:srgbClr val="A4A3A4"/>
          </p15:clr>
        </p15:guide>
        <p15:guide id="7" orient="horz" pos="799" userDrawn="1">
          <p15:clr>
            <a:srgbClr val="A4A3A4"/>
          </p15:clr>
        </p15:guide>
        <p15:guide id="8" pos="438" userDrawn="1">
          <p15:clr>
            <a:srgbClr val="A4A3A4"/>
          </p15:clr>
        </p15:guide>
        <p15:guide id="9" pos="7242" userDrawn="1">
          <p15:clr>
            <a:srgbClr val="A4A3A4"/>
          </p15:clr>
        </p15:guide>
        <p15:guide id="10" orient="horz" pos="3929" userDrawn="1">
          <p15:clr>
            <a:srgbClr val="A4A3A4"/>
          </p15:clr>
        </p15:guide>
      </p15:sldGuideLst>
    </p:ext>
    <p:ext uri="{2D200454-40CA-4A62-9FC3-DE9A4176ACB9}">
      <p15:notesGuideLst xmlns:p15="http://schemas.microsoft.com/office/powerpoint/2012/main">
        <p15:guide id="1" pos="3825">
          <p15:clr>
            <a:srgbClr val="A4A3A4"/>
          </p15:clr>
        </p15:guide>
        <p15:guide id="2" orient="horz" pos="2150">
          <p15:clr>
            <a:srgbClr val="A4A3A4"/>
          </p15:clr>
        </p15:guide>
        <p15:guide id="3" orient="horz" pos="907">
          <p15:clr>
            <a:srgbClr val="A4A3A4"/>
          </p15:clr>
        </p15:guide>
        <p15:guide id="4" orient="horz" pos="3988">
          <p15:clr>
            <a:srgbClr val="A4A3A4"/>
          </p15:clr>
        </p15:guide>
        <p15:guide id="5" pos="209">
          <p15:clr>
            <a:srgbClr val="A4A3A4"/>
          </p15:clr>
        </p15:guide>
        <p15:guide id="6" pos="7445">
          <p15:clr>
            <a:srgbClr val="A4A3A4"/>
          </p15:clr>
        </p15:guide>
        <p15:guide id="7" orient="horz" pos="11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8235"/>
    <a:srgbClr val="A6A6A6"/>
    <a:srgbClr val="FF8585"/>
    <a:srgbClr val="7F7F7F"/>
    <a:srgbClr val="2F5597"/>
    <a:srgbClr val="C55A11"/>
    <a:srgbClr val="F8CBAD"/>
    <a:srgbClr val="BDD7EE"/>
    <a:srgbClr val="7C7C7C"/>
    <a:srgbClr val="DAE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6279" autoAdjust="0"/>
  </p:normalViewPr>
  <p:slideViewPr>
    <p:cSldViewPr snapToGrid="0" snapToObjects="1" showGuides="1">
      <p:cViewPr varScale="1">
        <p:scale>
          <a:sx n="113" d="100"/>
          <a:sy n="113" d="100"/>
        </p:scale>
        <p:origin x="672" y="96"/>
      </p:cViewPr>
      <p:guideLst>
        <p:guide pos="3840"/>
        <p:guide orient="horz" pos="2364"/>
        <p:guide orient="horz" pos="640"/>
        <p:guide orient="horz" pos="4088"/>
        <p:guide pos="211"/>
        <p:guide pos="7469"/>
        <p:guide orient="horz" pos="232"/>
        <p:guide orient="horz" pos="799"/>
        <p:guide pos="438"/>
        <p:guide pos="7242"/>
        <p:guide orient="horz" pos="3929"/>
      </p:guideLst>
    </p:cSldViewPr>
  </p:slideViewPr>
  <p:notesTextViewPr>
    <p:cViewPr>
      <p:scale>
        <a:sx n="1" d="1"/>
        <a:sy n="1" d="1"/>
      </p:scale>
      <p:origin x="0" y="0"/>
    </p:cViewPr>
  </p:notesTextViewPr>
  <p:notesViewPr>
    <p:cSldViewPr snapToGrid="0" snapToObjects="1" showGuides="1">
      <p:cViewPr varScale="1">
        <p:scale>
          <a:sx n="79" d="100"/>
          <a:sy n="79" d="100"/>
        </p:scale>
        <p:origin x="2550" y="102"/>
      </p:cViewPr>
      <p:guideLst>
        <p:guide pos="3825"/>
        <p:guide orient="horz" pos="2150"/>
        <p:guide orient="horz" pos="907"/>
        <p:guide orient="horz" pos="3988"/>
        <p:guide pos="209"/>
        <p:guide pos="7445"/>
        <p:guide orient="horz" pos="11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9214C1-2863-45BA-A7C5-D5EA3C3D4C30}" type="datetimeFigureOut">
              <a:rPr lang="ko-KR" altLang="en-US" smtClean="0"/>
              <a:t>2025-03-05</a:t>
            </a:fld>
            <a:endParaRPr lang="ko-KR" altLang="en-US"/>
          </a:p>
        </p:txBody>
      </p:sp>
      <p:sp>
        <p:nvSpPr>
          <p:cNvPr id="4" name="바닥글 개체 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3020B9-F693-4639-BB27-7B1AD87C61AA}" type="slidenum">
              <a:rPr lang="ko-KR" altLang="en-US" smtClean="0"/>
              <a:t>‹#›</a:t>
            </a:fld>
            <a:endParaRPr lang="ko-KR" altLang="en-US"/>
          </a:p>
        </p:txBody>
      </p:sp>
    </p:spTree>
    <p:extLst>
      <p:ext uri="{BB962C8B-B14F-4D97-AF65-F5344CB8AC3E}">
        <p14:creationId xmlns:p14="http://schemas.microsoft.com/office/powerpoint/2010/main" val="28464276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563C85-90F6-445D-9B5B-8ABB00FB3043}" type="datetimeFigureOut">
              <a:rPr lang="ko-KR" altLang="en-US" smtClean="0"/>
              <a:t>2025-03-05</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B16B34-ED2F-4269-81E8-097D50C90279}" type="slidenum">
              <a:rPr lang="ko-KR" altLang="en-US" smtClean="0"/>
              <a:t>‹#›</a:t>
            </a:fld>
            <a:endParaRPr lang="ko-KR" altLang="en-US"/>
          </a:p>
        </p:txBody>
      </p:sp>
    </p:spTree>
    <p:extLst>
      <p:ext uri="{BB962C8B-B14F-4D97-AF65-F5344CB8AC3E}">
        <p14:creationId xmlns:p14="http://schemas.microsoft.com/office/powerpoint/2010/main" val="43081756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20B16B34-ED2F-4269-81E8-097D50C90279}" type="slidenum">
              <a:rPr lang="ko-KR" altLang="en-US" smtClean="0"/>
              <a:t>1</a:t>
            </a:fld>
            <a:endParaRPr lang="ko-KR" altLang="en-US"/>
          </a:p>
        </p:txBody>
      </p:sp>
    </p:spTree>
    <p:extLst>
      <p:ext uri="{BB962C8B-B14F-4D97-AF65-F5344CB8AC3E}">
        <p14:creationId xmlns:p14="http://schemas.microsoft.com/office/powerpoint/2010/main" val="3106456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680"/>
            <a:ext cx="9144000" cy="2387600"/>
          </a:xfr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1524000" y="3602355"/>
            <a:ext cx="9144000" cy="165544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p:cNvSpPr>
            <a:spLocks noGrp="1"/>
          </p:cNvSpPr>
          <p:nvPr>
            <p:ph type="dt" sz="half" idx="10"/>
          </p:nvPr>
        </p:nvSpPr>
        <p:spPr>
          <a:xfrm>
            <a:off x="838200" y="6356350"/>
            <a:ext cx="2743835" cy="365760"/>
          </a:xfrm>
        </p:spPr>
        <p:txBody>
          <a:bodyPr vert="horz" wrap="square" lIns="91440" tIns="45720" rIns="91440" bIns="45720" numCol="1" anchor="ctr">
            <a:noAutofit/>
          </a:bodyPr>
          <a:lstStyle/>
          <a:p>
            <a:pPr marL="0" indent="0" latinLnBrk="0">
              <a:buFontTx/>
              <a:buNone/>
            </a:pPr>
            <a:fld id="{B9320F77-B9A0-41C5-862A-B4B631284C64}" type="datetime1">
              <a:rPr lang="en-GB" altLang="en-US"/>
              <a:t>05/03/2025</a:t>
            </a:fld>
            <a:endParaRPr lang="ko-KR" altLang="en-US"/>
          </a:p>
        </p:txBody>
      </p:sp>
      <p:sp>
        <p:nvSpPr>
          <p:cNvPr id="5" name="바닥글 개체 틀 4"/>
          <p:cNvSpPr>
            <a:spLocks noGrp="1"/>
          </p:cNvSpPr>
          <p:nvPr>
            <p:ph type="ftr" sz="quarter" idx="11"/>
          </p:nvPr>
        </p:nvSpPr>
        <p:spPr>
          <a:xfrm>
            <a:off x="4038600" y="6356350"/>
            <a:ext cx="4115435" cy="365760"/>
          </a:xfrm>
        </p:spPr>
        <p:txBody>
          <a:bodyPr/>
          <a:lstStyle/>
          <a:p>
            <a:endParaRPr lang="ko-KR" altLang="en-US"/>
          </a:p>
        </p:txBody>
      </p:sp>
      <p:sp>
        <p:nvSpPr>
          <p:cNvPr id="6" name="슬라이드 번호 개체 틀 5"/>
          <p:cNvSpPr>
            <a:spLocks noGrp="1"/>
          </p:cNvSpPr>
          <p:nvPr>
            <p:ph type="sldNum" sz="quarter" idx="12"/>
          </p:nvPr>
        </p:nvSpPr>
        <p:spPr>
          <a:xfrm>
            <a:off x="8610600" y="6356350"/>
            <a:ext cx="2743835" cy="365760"/>
          </a:xfrm>
        </p:spPr>
        <p:txBody>
          <a:bodyPr/>
          <a:lstStyle/>
          <a:p>
            <a:fld id="{1D1169E2-93EA-4F50-8F12-231B5AD0A009}" type="slidenum">
              <a:rPr lang="ko-KR" altLang="en-US" smtClean="0"/>
              <a:t>‹#›</a:t>
            </a:fld>
            <a:endParaRPr lang="ko-KR" altLang="en-US"/>
          </a:p>
        </p:txBody>
      </p:sp>
    </p:spTree>
    <p:extLst>
      <p:ext uri="{BB962C8B-B14F-4D97-AF65-F5344CB8AC3E}">
        <p14:creationId xmlns:p14="http://schemas.microsoft.com/office/powerpoint/2010/main" val="516471210"/>
      </p:ext>
    </p:extLst>
  </p:cSld>
  <p:clrMapOvr>
    <a:masterClrMapping/>
  </p:clrMapOvr>
  <p:hf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5"/>
            <a:ext cx="10516235" cy="1326515"/>
          </a:xfrm>
        </p:spPr>
        <p:txBody>
          <a:bodyPr/>
          <a:lstStyle/>
          <a:p>
            <a:r>
              <a:rPr lang="ko-KR" altLang="en-US"/>
              <a:t>마스터 제목 스타일 편집</a:t>
            </a:r>
          </a:p>
        </p:txBody>
      </p:sp>
      <p:sp>
        <p:nvSpPr>
          <p:cNvPr id="3" name="세로 텍스트 개체 틀 2"/>
          <p:cNvSpPr>
            <a:spLocks noGrp="1"/>
          </p:cNvSpPr>
          <p:nvPr>
            <p:ph type="body" orient="vert" idx="1"/>
          </p:nvPr>
        </p:nvSpPr>
        <p:spPr>
          <a:xfrm>
            <a:off x="838200" y="1825625"/>
            <a:ext cx="10516235" cy="4352290"/>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a:xfrm>
            <a:off x="838200" y="6356350"/>
            <a:ext cx="2743835" cy="365760"/>
          </a:xfrm>
        </p:spPr>
        <p:txBody>
          <a:bodyPr vert="horz" wrap="square" lIns="91440" tIns="45720" rIns="91440" bIns="45720" numCol="1" anchor="ctr">
            <a:noAutofit/>
          </a:bodyPr>
          <a:lstStyle/>
          <a:p>
            <a:pPr marL="0" indent="0" latinLnBrk="0">
              <a:buFontTx/>
              <a:buNone/>
            </a:pPr>
            <a:fld id="{B9320F77-B9A0-41C5-862A-B4B631284C64}" type="datetime1">
              <a:rPr lang="en-GB" altLang="en-US"/>
              <a:t>05/03/2025</a:t>
            </a:fld>
            <a:endParaRPr lang="ko-KR" altLang="en-US"/>
          </a:p>
        </p:txBody>
      </p:sp>
      <p:sp>
        <p:nvSpPr>
          <p:cNvPr id="5" name="바닥글 개체 틀 4"/>
          <p:cNvSpPr>
            <a:spLocks noGrp="1"/>
          </p:cNvSpPr>
          <p:nvPr>
            <p:ph type="ftr" sz="quarter" idx="11"/>
          </p:nvPr>
        </p:nvSpPr>
        <p:spPr>
          <a:xfrm>
            <a:off x="4038600" y="6356350"/>
            <a:ext cx="4115435" cy="365760"/>
          </a:xfrm>
        </p:spPr>
        <p:txBody>
          <a:bodyPr/>
          <a:lstStyle/>
          <a:p>
            <a:endParaRPr lang="ko-KR" altLang="en-US"/>
          </a:p>
        </p:txBody>
      </p:sp>
      <p:sp>
        <p:nvSpPr>
          <p:cNvPr id="6" name="슬라이드 번호 개체 틀 5"/>
          <p:cNvSpPr>
            <a:spLocks noGrp="1"/>
          </p:cNvSpPr>
          <p:nvPr>
            <p:ph type="sldNum" sz="quarter" idx="12"/>
          </p:nvPr>
        </p:nvSpPr>
        <p:spPr>
          <a:xfrm>
            <a:off x="8610600" y="6356350"/>
            <a:ext cx="2743835" cy="365760"/>
          </a:xfrm>
        </p:spPr>
        <p:txBody>
          <a:bodyPr/>
          <a:lstStyle/>
          <a:p>
            <a:fld id="{1D1169E2-93EA-4F50-8F12-231B5AD0A009}" type="slidenum">
              <a:rPr lang="ko-KR" altLang="en-US" smtClean="0"/>
              <a:t>‹#›</a:t>
            </a:fld>
            <a:endParaRPr lang="ko-KR" altLang="en-US"/>
          </a:p>
        </p:txBody>
      </p:sp>
    </p:spTree>
    <p:extLst>
      <p:ext uri="{BB962C8B-B14F-4D97-AF65-F5344CB8AC3E}">
        <p14:creationId xmlns:p14="http://schemas.microsoft.com/office/powerpoint/2010/main" val="3070576019"/>
      </p:ext>
    </p:extLst>
  </p:cSld>
  <p:clrMapOvr>
    <a:masterClrMapping/>
  </p:clrMapOvr>
  <p:hf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215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38200" y="365125"/>
            <a:ext cx="7734300" cy="5812155"/>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a:xfrm>
            <a:off x="838200" y="6356350"/>
            <a:ext cx="2743835" cy="365760"/>
          </a:xfrm>
        </p:spPr>
        <p:txBody>
          <a:bodyPr vert="horz" wrap="square" lIns="91440" tIns="45720" rIns="91440" bIns="45720" numCol="1" anchor="ctr">
            <a:noAutofit/>
          </a:bodyPr>
          <a:lstStyle/>
          <a:p>
            <a:pPr marL="0" indent="0" latinLnBrk="0">
              <a:buFontTx/>
              <a:buNone/>
            </a:pPr>
            <a:fld id="{B9320F77-B9A0-41C5-862A-B4B631284C64}" type="datetime1">
              <a:rPr lang="en-GB" altLang="en-US"/>
              <a:t>05/03/2025</a:t>
            </a:fld>
            <a:endParaRPr lang="ko-KR" altLang="en-US"/>
          </a:p>
        </p:txBody>
      </p:sp>
      <p:sp>
        <p:nvSpPr>
          <p:cNvPr id="5" name="바닥글 개체 틀 4"/>
          <p:cNvSpPr>
            <a:spLocks noGrp="1"/>
          </p:cNvSpPr>
          <p:nvPr>
            <p:ph type="ftr" sz="quarter" idx="11"/>
          </p:nvPr>
        </p:nvSpPr>
        <p:spPr>
          <a:xfrm>
            <a:off x="4038600" y="6356350"/>
            <a:ext cx="4115435" cy="365760"/>
          </a:xfrm>
        </p:spPr>
        <p:txBody>
          <a:bodyPr/>
          <a:lstStyle/>
          <a:p>
            <a:endParaRPr lang="ko-KR" altLang="en-US"/>
          </a:p>
        </p:txBody>
      </p:sp>
      <p:sp>
        <p:nvSpPr>
          <p:cNvPr id="6" name="슬라이드 번호 개체 틀 5"/>
          <p:cNvSpPr>
            <a:spLocks noGrp="1"/>
          </p:cNvSpPr>
          <p:nvPr>
            <p:ph type="sldNum" sz="quarter" idx="12"/>
          </p:nvPr>
        </p:nvSpPr>
        <p:spPr>
          <a:xfrm>
            <a:off x="8610600" y="6356350"/>
            <a:ext cx="2743835" cy="365760"/>
          </a:xfrm>
        </p:spPr>
        <p:txBody>
          <a:bodyPr/>
          <a:lstStyle/>
          <a:p>
            <a:fld id="{1D1169E2-93EA-4F50-8F12-231B5AD0A009}" type="slidenum">
              <a:rPr lang="ko-KR" altLang="en-US" smtClean="0"/>
              <a:t>‹#›</a:t>
            </a:fld>
            <a:endParaRPr lang="ko-KR" altLang="en-US"/>
          </a:p>
        </p:txBody>
      </p:sp>
    </p:spTree>
    <p:extLst>
      <p:ext uri="{BB962C8B-B14F-4D97-AF65-F5344CB8AC3E}">
        <p14:creationId xmlns:p14="http://schemas.microsoft.com/office/powerpoint/2010/main" val="3820114824"/>
      </p:ext>
    </p:extLst>
  </p:cSld>
  <p:clrMapOvr>
    <a:masterClrMapping/>
  </p:clrMapOvr>
  <p:hf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5"/>
            <a:ext cx="10516235" cy="1326515"/>
          </a:xfrm>
        </p:spPr>
        <p:txBody>
          <a:bodyPr/>
          <a:lstStyle/>
          <a:p>
            <a:r>
              <a:rPr lang="ko-KR" altLang="en-US"/>
              <a:t>마스터 제목 스타일 편집</a:t>
            </a:r>
          </a:p>
        </p:txBody>
      </p:sp>
      <p:sp>
        <p:nvSpPr>
          <p:cNvPr id="3" name="내용 개체 틀 2"/>
          <p:cNvSpPr>
            <a:spLocks noGrp="1"/>
          </p:cNvSpPr>
          <p:nvPr>
            <p:ph idx="1"/>
          </p:nvPr>
        </p:nvSpPr>
        <p:spPr>
          <a:xfrm>
            <a:off x="838200" y="1825625"/>
            <a:ext cx="10516235" cy="4352290"/>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a:xfrm>
            <a:off x="838200" y="6356350"/>
            <a:ext cx="2743835" cy="365760"/>
          </a:xfrm>
        </p:spPr>
        <p:txBody>
          <a:bodyPr vert="horz" wrap="square" lIns="91440" tIns="45720" rIns="91440" bIns="45720" numCol="1" anchor="ctr">
            <a:noAutofit/>
          </a:bodyPr>
          <a:lstStyle/>
          <a:p>
            <a:pPr marL="0" indent="0" latinLnBrk="0">
              <a:buFontTx/>
              <a:buNone/>
            </a:pPr>
            <a:fld id="{B9320F77-B9A0-41C5-862A-B4B631284C64}" type="datetime1">
              <a:rPr lang="en-GB" altLang="en-US"/>
              <a:t>05/03/2025</a:t>
            </a:fld>
            <a:endParaRPr lang="ko-KR" altLang="en-US"/>
          </a:p>
        </p:txBody>
      </p:sp>
      <p:sp>
        <p:nvSpPr>
          <p:cNvPr id="5" name="바닥글 개체 틀 4"/>
          <p:cNvSpPr>
            <a:spLocks noGrp="1"/>
          </p:cNvSpPr>
          <p:nvPr>
            <p:ph type="ftr" sz="quarter" idx="11"/>
          </p:nvPr>
        </p:nvSpPr>
        <p:spPr>
          <a:xfrm>
            <a:off x="4038600" y="6356350"/>
            <a:ext cx="4115435" cy="365760"/>
          </a:xfrm>
        </p:spPr>
        <p:txBody>
          <a:bodyPr/>
          <a:lstStyle/>
          <a:p>
            <a:endParaRPr lang="ko-KR" altLang="en-US"/>
          </a:p>
        </p:txBody>
      </p:sp>
      <p:sp>
        <p:nvSpPr>
          <p:cNvPr id="6" name="슬라이드 번호 개체 틀 5"/>
          <p:cNvSpPr>
            <a:spLocks noGrp="1"/>
          </p:cNvSpPr>
          <p:nvPr>
            <p:ph type="sldNum" sz="quarter" idx="12"/>
          </p:nvPr>
        </p:nvSpPr>
        <p:spPr>
          <a:xfrm>
            <a:off x="8610600" y="6356350"/>
            <a:ext cx="2743835" cy="365760"/>
          </a:xfrm>
        </p:spPr>
        <p:txBody>
          <a:bodyPr/>
          <a:lstStyle/>
          <a:p>
            <a:fld id="{1D1169E2-93EA-4F50-8F12-231B5AD0A009}" type="slidenum">
              <a:rPr lang="ko-KR" altLang="en-US" smtClean="0"/>
              <a:t>‹#›</a:t>
            </a:fld>
            <a:endParaRPr lang="ko-KR" altLang="en-US"/>
          </a:p>
        </p:txBody>
      </p:sp>
    </p:spTree>
    <p:extLst>
      <p:ext uri="{BB962C8B-B14F-4D97-AF65-F5344CB8AC3E}">
        <p14:creationId xmlns:p14="http://schemas.microsoft.com/office/powerpoint/2010/main" val="1472659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10055"/>
            <a:ext cx="10515600" cy="2852420"/>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831850" y="4589780"/>
            <a:ext cx="10515600" cy="1499870"/>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p:cNvSpPr>
            <a:spLocks noGrp="1"/>
          </p:cNvSpPr>
          <p:nvPr>
            <p:ph type="dt" sz="half" idx="10"/>
          </p:nvPr>
        </p:nvSpPr>
        <p:spPr>
          <a:xfrm>
            <a:off x="838200" y="6356350"/>
            <a:ext cx="2743835" cy="365760"/>
          </a:xfrm>
        </p:spPr>
        <p:txBody>
          <a:bodyPr vert="horz" wrap="square" lIns="91440" tIns="45720" rIns="91440" bIns="45720" numCol="1" anchor="ctr">
            <a:noAutofit/>
          </a:bodyPr>
          <a:lstStyle/>
          <a:p>
            <a:pPr marL="0" indent="0" latinLnBrk="0">
              <a:buFontTx/>
              <a:buNone/>
            </a:pPr>
            <a:fld id="{B9320F77-B9A0-41C5-862A-B4B631284C64}" type="datetime1">
              <a:rPr lang="en-GB" altLang="en-US"/>
              <a:t>05/03/2025</a:t>
            </a:fld>
            <a:endParaRPr lang="ko-KR" altLang="en-US"/>
          </a:p>
        </p:txBody>
      </p:sp>
      <p:sp>
        <p:nvSpPr>
          <p:cNvPr id="5" name="바닥글 개체 틀 4"/>
          <p:cNvSpPr>
            <a:spLocks noGrp="1"/>
          </p:cNvSpPr>
          <p:nvPr>
            <p:ph type="ftr" sz="quarter" idx="11"/>
          </p:nvPr>
        </p:nvSpPr>
        <p:spPr>
          <a:xfrm>
            <a:off x="4038600" y="6356350"/>
            <a:ext cx="4115435" cy="365760"/>
          </a:xfrm>
        </p:spPr>
        <p:txBody>
          <a:bodyPr/>
          <a:lstStyle/>
          <a:p>
            <a:endParaRPr lang="ko-KR" altLang="en-US"/>
          </a:p>
        </p:txBody>
      </p:sp>
      <p:sp>
        <p:nvSpPr>
          <p:cNvPr id="6" name="슬라이드 번호 개체 틀 5"/>
          <p:cNvSpPr>
            <a:spLocks noGrp="1"/>
          </p:cNvSpPr>
          <p:nvPr>
            <p:ph type="sldNum" sz="quarter" idx="12"/>
          </p:nvPr>
        </p:nvSpPr>
        <p:spPr>
          <a:xfrm>
            <a:off x="8610600" y="6356350"/>
            <a:ext cx="2743835" cy="365760"/>
          </a:xfrm>
        </p:spPr>
        <p:txBody>
          <a:bodyPr/>
          <a:lstStyle/>
          <a:p>
            <a:fld id="{1D1169E2-93EA-4F50-8F12-231B5AD0A009}" type="slidenum">
              <a:rPr lang="ko-KR" altLang="en-US" smtClean="0"/>
              <a:t>‹#›</a:t>
            </a:fld>
            <a:endParaRPr lang="ko-KR" altLang="en-US"/>
          </a:p>
        </p:txBody>
      </p:sp>
    </p:spTree>
    <p:extLst>
      <p:ext uri="{BB962C8B-B14F-4D97-AF65-F5344CB8AC3E}">
        <p14:creationId xmlns:p14="http://schemas.microsoft.com/office/powerpoint/2010/main" val="1597657563"/>
      </p:ext>
    </p:extLst>
  </p:cSld>
  <p:clrMapOvr>
    <a:masterClrMapping/>
  </p:clrMapOvr>
  <p:hf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5"/>
            <a:ext cx="10516235" cy="1326515"/>
          </a:xfrm>
        </p:spPr>
        <p:txBody>
          <a:bodyPr/>
          <a:lstStyle/>
          <a:p>
            <a:r>
              <a:rPr lang="ko-KR" altLang="en-US"/>
              <a:t>마스터 제목 스타일 편집</a:t>
            </a:r>
          </a:p>
        </p:txBody>
      </p:sp>
      <p:sp>
        <p:nvSpPr>
          <p:cNvPr id="3" name="내용 개체 틀 2"/>
          <p:cNvSpPr>
            <a:spLocks noGrp="1"/>
          </p:cNvSpPr>
          <p:nvPr>
            <p:ph sz="half" idx="1"/>
          </p:nvPr>
        </p:nvSpPr>
        <p:spPr>
          <a:xfrm>
            <a:off x="838200" y="1825625"/>
            <a:ext cx="5181600" cy="4351655"/>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72200" y="1825625"/>
            <a:ext cx="5181600" cy="4351655"/>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a:xfrm>
            <a:off x="838200" y="6356350"/>
            <a:ext cx="2743835" cy="365760"/>
          </a:xfrm>
        </p:spPr>
        <p:txBody>
          <a:bodyPr vert="horz" wrap="square" lIns="91440" tIns="45720" rIns="91440" bIns="45720" numCol="1" anchor="ctr">
            <a:noAutofit/>
          </a:bodyPr>
          <a:lstStyle/>
          <a:p>
            <a:pPr marL="0" indent="0" latinLnBrk="0">
              <a:buFontTx/>
              <a:buNone/>
            </a:pPr>
            <a:fld id="{B9320F77-B9A0-41C5-862A-B4B631284C64}" type="datetime1">
              <a:rPr lang="en-GB" altLang="en-US"/>
              <a:t>05/03/2025</a:t>
            </a:fld>
            <a:endParaRPr lang="ko-KR" altLang="en-US"/>
          </a:p>
        </p:txBody>
      </p:sp>
      <p:sp>
        <p:nvSpPr>
          <p:cNvPr id="6" name="바닥글 개체 틀 5"/>
          <p:cNvSpPr>
            <a:spLocks noGrp="1"/>
          </p:cNvSpPr>
          <p:nvPr>
            <p:ph type="ftr" sz="quarter" idx="11"/>
          </p:nvPr>
        </p:nvSpPr>
        <p:spPr>
          <a:xfrm>
            <a:off x="4038600" y="6356350"/>
            <a:ext cx="4115435" cy="365760"/>
          </a:xfrm>
        </p:spPr>
        <p:txBody>
          <a:bodyPr/>
          <a:lstStyle/>
          <a:p>
            <a:endParaRPr lang="ko-KR" altLang="en-US"/>
          </a:p>
        </p:txBody>
      </p:sp>
      <p:sp>
        <p:nvSpPr>
          <p:cNvPr id="7" name="슬라이드 번호 개체 틀 6"/>
          <p:cNvSpPr>
            <a:spLocks noGrp="1"/>
          </p:cNvSpPr>
          <p:nvPr>
            <p:ph type="sldNum" sz="quarter" idx="12"/>
          </p:nvPr>
        </p:nvSpPr>
        <p:spPr>
          <a:xfrm>
            <a:off x="8610600" y="6356350"/>
            <a:ext cx="2743835" cy="365760"/>
          </a:xfrm>
        </p:spPr>
        <p:txBody>
          <a:bodyPr/>
          <a:lstStyle/>
          <a:p>
            <a:fld id="{1D1169E2-93EA-4F50-8F12-231B5AD0A009}" type="slidenum">
              <a:rPr lang="ko-KR" altLang="en-US" smtClean="0"/>
              <a:t>‹#›</a:t>
            </a:fld>
            <a:endParaRPr lang="ko-KR" altLang="en-US"/>
          </a:p>
        </p:txBody>
      </p:sp>
    </p:spTree>
    <p:extLst>
      <p:ext uri="{BB962C8B-B14F-4D97-AF65-F5344CB8AC3E}">
        <p14:creationId xmlns:p14="http://schemas.microsoft.com/office/powerpoint/2010/main" val="2367481703"/>
      </p:ext>
    </p:extLst>
  </p:cSld>
  <p:clrMapOvr>
    <a:masterClrMapping/>
  </p:clrMapOvr>
  <p:hf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40105" y="365125"/>
            <a:ext cx="10515600" cy="1325880"/>
          </a:xfrm>
        </p:spPr>
        <p:txBody>
          <a:bodyPr/>
          <a:lstStyle/>
          <a:p>
            <a:r>
              <a:rPr lang="ko-KR" altLang="en-US"/>
              <a:t>마스터 제목 스타일 편집</a:t>
            </a:r>
          </a:p>
        </p:txBody>
      </p:sp>
      <p:sp>
        <p:nvSpPr>
          <p:cNvPr id="3" name="텍스트 개체 틀 2"/>
          <p:cNvSpPr>
            <a:spLocks noGrp="1"/>
          </p:cNvSpPr>
          <p:nvPr>
            <p:ph type="body" idx="1"/>
          </p:nvPr>
        </p:nvSpPr>
        <p:spPr>
          <a:xfrm>
            <a:off x="840105" y="1681480"/>
            <a:ext cx="5157470" cy="82359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p:cNvSpPr>
            <a:spLocks noGrp="1"/>
          </p:cNvSpPr>
          <p:nvPr>
            <p:ph sz="half" idx="2"/>
          </p:nvPr>
        </p:nvSpPr>
        <p:spPr>
          <a:xfrm>
            <a:off x="840105" y="2505075"/>
            <a:ext cx="5157470" cy="3684905"/>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2200" y="1681480"/>
            <a:ext cx="5183505" cy="82359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p:cNvSpPr>
            <a:spLocks noGrp="1"/>
          </p:cNvSpPr>
          <p:nvPr>
            <p:ph sz="quarter" idx="4"/>
          </p:nvPr>
        </p:nvSpPr>
        <p:spPr>
          <a:xfrm>
            <a:off x="6172200" y="2505075"/>
            <a:ext cx="5183505" cy="3684905"/>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a:xfrm>
            <a:off x="838200" y="6356350"/>
            <a:ext cx="2743835" cy="365760"/>
          </a:xfrm>
        </p:spPr>
        <p:txBody>
          <a:bodyPr vert="horz" wrap="square" lIns="91440" tIns="45720" rIns="91440" bIns="45720" numCol="1" anchor="ctr">
            <a:noAutofit/>
          </a:bodyPr>
          <a:lstStyle/>
          <a:p>
            <a:pPr marL="0" indent="0" latinLnBrk="0">
              <a:buFontTx/>
              <a:buNone/>
            </a:pPr>
            <a:fld id="{B9320F77-B9A0-41C5-862A-B4B631284C64}" type="datetime1">
              <a:rPr lang="en-GB" altLang="en-US"/>
              <a:t>05/03/2025</a:t>
            </a:fld>
            <a:endParaRPr lang="ko-KR" altLang="en-US"/>
          </a:p>
        </p:txBody>
      </p:sp>
      <p:sp>
        <p:nvSpPr>
          <p:cNvPr id="8" name="바닥글 개체 틀 7"/>
          <p:cNvSpPr>
            <a:spLocks noGrp="1"/>
          </p:cNvSpPr>
          <p:nvPr>
            <p:ph type="ftr" sz="quarter" idx="11"/>
          </p:nvPr>
        </p:nvSpPr>
        <p:spPr>
          <a:xfrm>
            <a:off x="4038600" y="6356350"/>
            <a:ext cx="4115435" cy="365760"/>
          </a:xfrm>
        </p:spPr>
        <p:txBody>
          <a:bodyPr/>
          <a:lstStyle/>
          <a:p>
            <a:endParaRPr lang="ko-KR" altLang="en-US"/>
          </a:p>
        </p:txBody>
      </p:sp>
      <p:sp>
        <p:nvSpPr>
          <p:cNvPr id="9" name="슬라이드 번호 개체 틀 8"/>
          <p:cNvSpPr>
            <a:spLocks noGrp="1"/>
          </p:cNvSpPr>
          <p:nvPr>
            <p:ph type="sldNum" sz="quarter" idx="12"/>
          </p:nvPr>
        </p:nvSpPr>
        <p:spPr>
          <a:xfrm>
            <a:off x="8610600" y="6356350"/>
            <a:ext cx="2743835" cy="365760"/>
          </a:xfrm>
        </p:spPr>
        <p:txBody>
          <a:bodyPr/>
          <a:lstStyle/>
          <a:p>
            <a:fld id="{1D1169E2-93EA-4F50-8F12-231B5AD0A009}" type="slidenum">
              <a:rPr lang="ko-KR" altLang="en-US" smtClean="0"/>
              <a:t>‹#›</a:t>
            </a:fld>
            <a:endParaRPr lang="ko-KR" altLang="en-US"/>
          </a:p>
        </p:txBody>
      </p:sp>
    </p:spTree>
    <p:extLst>
      <p:ext uri="{BB962C8B-B14F-4D97-AF65-F5344CB8AC3E}">
        <p14:creationId xmlns:p14="http://schemas.microsoft.com/office/powerpoint/2010/main" val="3365079785"/>
      </p:ext>
    </p:extLst>
  </p:cSld>
  <p:clrMapOvr>
    <a:masterClrMapping/>
  </p:clrMapOvr>
  <p:hf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5"/>
            <a:ext cx="10516235" cy="1326515"/>
          </a:xfrm>
        </p:spPr>
        <p:txBody>
          <a:bodyPr/>
          <a:lstStyle/>
          <a:p>
            <a:r>
              <a:rPr lang="ko-KR" altLang="en-US"/>
              <a:t>마스터 제목 스타일 편집</a:t>
            </a:r>
          </a:p>
        </p:txBody>
      </p:sp>
      <p:sp>
        <p:nvSpPr>
          <p:cNvPr id="3" name="날짜 개체 틀 2"/>
          <p:cNvSpPr>
            <a:spLocks noGrp="1"/>
          </p:cNvSpPr>
          <p:nvPr>
            <p:ph type="dt" sz="half" idx="10"/>
          </p:nvPr>
        </p:nvSpPr>
        <p:spPr>
          <a:xfrm>
            <a:off x="838200" y="6356350"/>
            <a:ext cx="2743835" cy="365760"/>
          </a:xfrm>
        </p:spPr>
        <p:txBody>
          <a:bodyPr vert="horz" wrap="square" lIns="91440" tIns="45720" rIns="91440" bIns="45720" numCol="1" anchor="ctr">
            <a:noAutofit/>
          </a:bodyPr>
          <a:lstStyle/>
          <a:p>
            <a:pPr marL="0" indent="0" latinLnBrk="0">
              <a:buFontTx/>
              <a:buNone/>
            </a:pPr>
            <a:fld id="{B9320F77-B9A0-41C5-862A-B4B631284C64}" type="datetime1">
              <a:rPr lang="en-GB" altLang="en-US"/>
              <a:t>05/03/2025</a:t>
            </a:fld>
            <a:endParaRPr lang="ko-KR" altLang="en-US"/>
          </a:p>
        </p:txBody>
      </p:sp>
      <p:sp>
        <p:nvSpPr>
          <p:cNvPr id="4" name="바닥글 개체 틀 3"/>
          <p:cNvSpPr>
            <a:spLocks noGrp="1"/>
          </p:cNvSpPr>
          <p:nvPr>
            <p:ph type="ftr" sz="quarter" idx="11"/>
          </p:nvPr>
        </p:nvSpPr>
        <p:spPr>
          <a:xfrm>
            <a:off x="4038600" y="6356350"/>
            <a:ext cx="4115435" cy="365760"/>
          </a:xfrm>
        </p:spPr>
        <p:txBody>
          <a:bodyPr/>
          <a:lstStyle/>
          <a:p>
            <a:endParaRPr lang="ko-KR" altLang="en-US"/>
          </a:p>
        </p:txBody>
      </p:sp>
      <p:sp>
        <p:nvSpPr>
          <p:cNvPr id="5" name="슬라이드 번호 개체 틀 4"/>
          <p:cNvSpPr>
            <a:spLocks noGrp="1"/>
          </p:cNvSpPr>
          <p:nvPr>
            <p:ph type="sldNum" sz="quarter" idx="12"/>
          </p:nvPr>
        </p:nvSpPr>
        <p:spPr>
          <a:xfrm>
            <a:off x="8610600" y="6356350"/>
            <a:ext cx="2743835" cy="365760"/>
          </a:xfrm>
        </p:spPr>
        <p:txBody>
          <a:bodyPr/>
          <a:lstStyle/>
          <a:p>
            <a:fld id="{1D1169E2-93EA-4F50-8F12-231B5AD0A009}" type="slidenum">
              <a:rPr lang="ko-KR" altLang="en-US" smtClean="0"/>
              <a:t>‹#›</a:t>
            </a:fld>
            <a:endParaRPr lang="ko-KR" altLang="en-US"/>
          </a:p>
        </p:txBody>
      </p:sp>
    </p:spTree>
    <p:extLst>
      <p:ext uri="{BB962C8B-B14F-4D97-AF65-F5344CB8AC3E}">
        <p14:creationId xmlns:p14="http://schemas.microsoft.com/office/powerpoint/2010/main" val="914917306"/>
      </p:ext>
    </p:extLst>
  </p:cSld>
  <p:clrMapOvr>
    <a:masterClrMapping/>
  </p:clrMapOvr>
  <p:hf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a:xfrm>
            <a:off x="838200" y="6356350"/>
            <a:ext cx="2743835" cy="365760"/>
          </a:xfrm>
        </p:spPr>
        <p:txBody>
          <a:bodyPr vert="horz" wrap="square" lIns="91440" tIns="45720" rIns="91440" bIns="45720" numCol="1" anchor="ctr">
            <a:noAutofit/>
          </a:bodyPr>
          <a:lstStyle/>
          <a:p>
            <a:pPr marL="0" indent="0" latinLnBrk="0">
              <a:buFontTx/>
              <a:buNone/>
            </a:pPr>
            <a:fld id="{B9320F77-B9A0-41C5-862A-B4B631284C64}" type="datetime1">
              <a:rPr lang="en-GB" altLang="en-US"/>
              <a:t>05/03/2025</a:t>
            </a:fld>
            <a:endParaRPr lang="ko-KR" altLang="en-US"/>
          </a:p>
        </p:txBody>
      </p:sp>
      <p:sp>
        <p:nvSpPr>
          <p:cNvPr id="3" name="바닥글 개체 틀 2"/>
          <p:cNvSpPr>
            <a:spLocks noGrp="1"/>
          </p:cNvSpPr>
          <p:nvPr>
            <p:ph type="ftr" sz="quarter" idx="11"/>
          </p:nvPr>
        </p:nvSpPr>
        <p:spPr>
          <a:xfrm>
            <a:off x="4038600" y="6356350"/>
            <a:ext cx="4115435" cy="365760"/>
          </a:xfrm>
        </p:spPr>
        <p:txBody>
          <a:bodyPr/>
          <a:lstStyle/>
          <a:p>
            <a:endParaRPr lang="ko-KR" altLang="en-US"/>
          </a:p>
        </p:txBody>
      </p:sp>
      <p:sp>
        <p:nvSpPr>
          <p:cNvPr id="4" name="슬라이드 번호 개체 틀 3"/>
          <p:cNvSpPr>
            <a:spLocks noGrp="1"/>
          </p:cNvSpPr>
          <p:nvPr>
            <p:ph type="sldNum" sz="quarter" idx="12"/>
          </p:nvPr>
        </p:nvSpPr>
        <p:spPr>
          <a:xfrm>
            <a:off x="8610600" y="6356350"/>
            <a:ext cx="2743835" cy="365760"/>
          </a:xfrm>
        </p:spPr>
        <p:txBody>
          <a:bodyPr/>
          <a:lstStyle/>
          <a:p>
            <a:fld id="{1D1169E2-93EA-4F50-8F12-231B5AD0A009}" type="slidenum">
              <a:rPr lang="ko-KR" altLang="en-US" smtClean="0"/>
              <a:t>‹#›</a:t>
            </a:fld>
            <a:endParaRPr lang="ko-KR" altLang="en-US"/>
          </a:p>
        </p:txBody>
      </p:sp>
    </p:spTree>
    <p:extLst>
      <p:ext uri="{BB962C8B-B14F-4D97-AF65-F5344CB8AC3E}">
        <p14:creationId xmlns:p14="http://schemas.microsoft.com/office/powerpoint/2010/main" val="1660467006"/>
      </p:ext>
    </p:extLst>
  </p:cSld>
  <p:clrMapOvr>
    <a:masterClrMapping/>
  </p:clrMapOvr>
  <p:hf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40105" y="457200"/>
            <a:ext cx="3931920"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5183505"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840105" y="2057400"/>
            <a:ext cx="3931920" cy="381190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a:xfrm>
            <a:off x="838200" y="6356350"/>
            <a:ext cx="2743835" cy="365760"/>
          </a:xfrm>
        </p:spPr>
        <p:txBody>
          <a:bodyPr vert="horz" wrap="square" lIns="91440" tIns="45720" rIns="91440" bIns="45720" numCol="1" anchor="ctr">
            <a:noAutofit/>
          </a:bodyPr>
          <a:lstStyle/>
          <a:p>
            <a:pPr marL="0" indent="0" latinLnBrk="0">
              <a:buFontTx/>
              <a:buNone/>
            </a:pPr>
            <a:fld id="{B9320F77-B9A0-41C5-862A-B4B631284C64}" type="datetime1">
              <a:rPr lang="en-GB" altLang="en-US"/>
              <a:t>05/03/2025</a:t>
            </a:fld>
            <a:endParaRPr lang="ko-KR" altLang="en-US"/>
          </a:p>
        </p:txBody>
      </p:sp>
      <p:sp>
        <p:nvSpPr>
          <p:cNvPr id="6" name="바닥글 개체 틀 5"/>
          <p:cNvSpPr>
            <a:spLocks noGrp="1"/>
          </p:cNvSpPr>
          <p:nvPr>
            <p:ph type="ftr" sz="quarter" idx="11"/>
          </p:nvPr>
        </p:nvSpPr>
        <p:spPr>
          <a:xfrm>
            <a:off x="4038600" y="6356350"/>
            <a:ext cx="4115435" cy="365760"/>
          </a:xfrm>
        </p:spPr>
        <p:txBody>
          <a:bodyPr/>
          <a:lstStyle/>
          <a:p>
            <a:endParaRPr lang="ko-KR" altLang="en-US"/>
          </a:p>
        </p:txBody>
      </p:sp>
      <p:sp>
        <p:nvSpPr>
          <p:cNvPr id="7" name="슬라이드 번호 개체 틀 6"/>
          <p:cNvSpPr>
            <a:spLocks noGrp="1"/>
          </p:cNvSpPr>
          <p:nvPr>
            <p:ph type="sldNum" sz="quarter" idx="12"/>
          </p:nvPr>
        </p:nvSpPr>
        <p:spPr>
          <a:xfrm>
            <a:off x="8610600" y="6356350"/>
            <a:ext cx="2743835" cy="365760"/>
          </a:xfrm>
        </p:spPr>
        <p:txBody>
          <a:bodyPr/>
          <a:lstStyle/>
          <a:p>
            <a:fld id="{1D1169E2-93EA-4F50-8F12-231B5AD0A009}" type="slidenum">
              <a:rPr lang="ko-KR" altLang="en-US" smtClean="0"/>
              <a:t>‹#›</a:t>
            </a:fld>
            <a:endParaRPr lang="ko-KR" altLang="en-US"/>
          </a:p>
        </p:txBody>
      </p:sp>
    </p:spTree>
    <p:extLst>
      <p:ext uri="{BB962C8B-B14F-4D97-AF65-F5344CB8AC3E}">
        <p14:creationId xmlns:p14="http://schemas.microsoft.com/office/powerpoint/2010/main" val="3853477895"/>
      </p:ext>
    </p:extLst>
  </p:cSld>
  <p:clrMapOvr>
    <a:masterClrMapping/>
  </p:clrMapOvr>
  <p:hf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40105" y="457200"/>
            <a:ext cx="3931920"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5183505"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40105" y="2057400"/>
            <a:ext cx="3931920" cy="381190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a:xfrm>
            <a:off x="838200" y="6356350"/>
            <a:ext cx="2743835" cy="365760"/>
          </a:xfrm>
        </p:spPr>
        <p:txBody>
          <a:bodyPr vert="horz" wrap="square" lIns="91440" tIns="45720" rIns="91440" bIns="45720" numCol="1" anchor="ctr">
            <a:noAutofit/>
          </a:bodyPr>
          <a:lstStyle/>
          <a:p>
            <a:pPr marL="0" indent="0" latinLnBrk="0">
              <a:buFontTx/>
              <a:buNone/>
            </a:pPr>
            <a:fld id="{B9320F77-B9A0-41C5-862A-B4B631284C64}" type="datetime1">
              <a:rPr lang="en-GB" altLang="en-US"/>
              <a:t>05/03/2025</a:t>
            </a:fld>
            <a:endParaRPr lang="ko-KR" altLang="en-US"/>
          </a:p>
        </p:txBody>
      </p:sp>
      <p:sp>
        <p:nvSpPr>
          <p:cNvPr id="6" name="바닥글 개체 틀 5"/>
          <p:cNvSpPr>
            <a:spLocks noGrp="1"/>
          </p:cNvSpPr>
          <p:nvPr>
            <p:ph type="ftr" sz="quarter" idx="11"/>
          </p:nvPr>
        </p:nvSpPr>
        <p:spPr>
          <a:xfrm>
            <a:off x="4038600" y="6356350"/>
            <a:ext cx="4115435" cy="365760"/>
          </a:xfrm>
        </p:spPr>
        <p:txBody>
          <a:bodyPr/>
          <a:lstStyle/>
          <a:p>
            <a:endParaRPr lang="ko-KR" altLang="en-US"/>
          </a:p>
        </p:txBody>
      </p:sp>
      <p:sp>
        <p:nvSpPr>
          <p:cNvPr id="7" name="슬라이드 번호 개체 틀 6"/>
          <p:cNvSpPr>
            <a:spLocks noGrp="1"/>
          </p:cNvSpPr>
          <p:nvPr>
            <p:ph type="sldNum" sz="quarter" idx="12"/>
          </p:nvPr>
        </p:nvSpPr>
        <p:spPr>
          <a:xfrm>
            <a:off x="8610600" y="6356350"/>
            <a:ext cx="2743835" cy="365760"/>
          </a:xfrm>
        </p:spPr>
        <p:txBody>
          <a:bodyPr/>
          <a:lstStyle/>
          <a:p>
            <a:fld id="{1D1169E2-93EA-4F50-8F12-231B5AD0A009}" type="slidenum">
              <a:rPr lang="ko-KR" altLang="en-US" smtClean="0"/>
              <a:t>‹#›</a:t>
            </a:fld>
            <a:endParaRPr lang="ko-KR" altLang="en-US"/>
          </a:p>
        </p:txBody>
      </p:sp>
    </p:spTree>
    <p:extLst>
      <p:ext uri="{BB962C8B-B14F-4D97-AF65-F5344CB8AC3E}">
        <p14:creationId xmlns:p14="http://schemas.microsoft.com/office/powerpoint/2010/main" val="1602598419"/>
      </p:ext>
    </p:extLst>
  </p:cSld>
  <p:clrMapOvr>
    <a:masterClrMapping/>
  </p:clrMapOvr>
  <p:hf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88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838200" y="1825625"/>
            <a:ext cx="10515600" cy="4351655"/>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838200" y="6356350"/>
            <a:ext cx="2743835" cy="365760"/>
          </a:xfrm>
          <a:prstGeom prst="rect">
            <a:avLst/>
          </a:prstGeom>
        </p:spPr>
        <p:txBody>
          <a:bodyPr vert="horz" wrap="square" lIns="91440" tIns="45720" rIns="91440" bIns="45720" numCol="1" anchor="ctr">
            <a:noAutofit/>
          </a:bodyPr>
          <a:lstStyle>
            <a:lvl1pPr marL="0" indent="0" algn="l" latinLnBrk="0">
              <a:buFontTx/>
              <a:buNone/>
              <a:defRPr lang="en-GB" altLang="en-US" sz="1200">
                <a:solidFill>
                  <a:schemeClr val="tx1">
                    <a:tint val="75000"/>
                  </a:schemeClr>
                </a:solidFill>
              </a:defRPr>
            </a:lvl1pPr>
          </a:lstStyle>
          <a:p>
            <a:pPr marL="0" indent="0" latinLnBrk="0">
              <a:buFontTx/>
              <a:buNone/>
            </a:pPr>
            <a:fld id="{B9320F77-B9A0-41C5-862A-B4B631284C64}" type="datetime1">
              <a:rPr lang="en-GB" altLang="en-US"/>
              <a:t>05/03/2025</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1169E2-93EA-4F50-8F12-231B5AD0A009}" type="slidenum">
              <a:rPr lang="ko-KR" altLang="en-US" smtClean="0"/>
              <a:t>‹#›</a:t>
            </a:fld>
            <a:endParaRPr lang="ko-KR" altLang="en-US"/>
          </a:p>
        </p:txBody>
      </p:sp>
    </p:spTree>
    <p:extLst>
      <p:ext uri="{BB962C8B-B14F-4D97-AF65-F5344CB8AC3E}">
        <p14:creationId xmlns:p14="http://schemas.microsoft.com/office/powerpoint/2010/main" val="2870494691"/>
      </p:ext>
    </p:extLst>
  </p:cSld>
  <p:clrMap bg1="lt1" tx1="dk1" bg2="lt2" tx2="dk2" accent1="accent1" accent2="accent2" accent3="accent3" accent4="accent4" accent5="accent5" accent6="accent6" hlink="hlink" folHlink="folHlink"/>
  <p:sldLayoutIdLst>
    <p:sldLayoutId id="2147484346" r:id="rId1"/>
    <p:sldLayoutId id="2147484347" r:id="rId2"/>
    <p:sldLayoutId id="2147484348" r:id="rId3"/>
    <p:sldLayoutId id="2147484349" r:id="rId4"/>
    <p:sldLayoutId id="2147484350" r:id="rId5"/>
    <p:sldLayoutId id="2147484351" r:id="rId6"/>
    <p:sldLayoutId id="2147484352" r:id="rId7"/>
    <p:sldLayoutId id="2147484353" r:id="rId8"/>
    <p:sldLayoutId id="2147484354" r:id="rId9"/>
    <p:sldLayoutId id="2147484355" r:id="rId10"/>
    <p:sldLayoutId id="2147484356"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txBox="1">
            <a:spLocks noGrp="1"/>
          </p:cNvSpPr>
          <p:nvPr>
            <p:ph type="ctrTitle"/>
          </p:nvPr>
        </p:nvSpPr>
        <p:spPr>
          <a:xfrm>
            <a:off x="1524000" y="1122680"/>
            <a:ext cx="9144635" cy="2388235"/>
          </a:xfrm>
          <a:prstGeom prst="rect">
            <a:avLst/>
          </a:prstGeom>
        </p:spPr>
        <p:txBody>
          <a:bodyPr vert="horz" wrap="square" lIns="91440" tIns="45720" rIns="91440" bIns="45720" numCol="1" anchor="ctr">
            <a:normAutofit/>
          </a:bodyPr>
          <a:lstStyle/>
          <a:p>
            <a:pPr marL="0" indent="0" algn="ctr" latinLnBrk="0">
              <a:buFontTx/>
              <a:buNone/>
            </a:pPr>
            <a:r>
              <a:rPr lang="ko-KR" altLang="en-US" dirty="0"/>
              <a:t>체스 전투 시스템 기획서</a:t>
            </a:r>
          </a:p>
        </p:txBody>
      </p:sp>
      <p:sp>
        <p:nvSpPr>
          <p:cNvPr id="3" name="부제목 2"/>
          <p:cNvSpPr txBox="1">
            <a:spLocks noGrp="1"/>
          </p:cNvSpPr>
          <p:nvPr>
            <p:ph type="subTitle" idx="1"/>
          </p:nvPr>
        </p:nvSpPr>
        <p:spPr>
          <a:xfrm>
            <a:off x="1524000" y="3602355"/>
            <a:ext cx="9144635" cy="1656080"/>
          </a:xfrm>
          <a:prstGeom prst="rect">
            <a:avLst/>
          </a:prstGeom>
        </p:spPr>
        <p:txBody>
          <a:bodyPr vert="horz" wrap="square" lIns="91440" tIns="45720" rIns="91440" bIns="45720" numCol="1" anchor="b">
            <a:normAutofit/>
          </a:bodyPr>
          <a:lstStyle/>
          <a:p>
            <a:pPr marL="0" indent="0" algn="r" latinLnBrk="0">
              <a:buFontTx/>
              <a:buNone/>
            </a:pPr>
            <a:r>
              <a:rPr lang="ko-KR" altLang="en-US" dirty="0"/>
              <a:t>윤정근</a:t>
            </a:r>
          </a:p>
        </p:txBody>
      </p:sp>
    </p:spTree>
    <p:extLst>
      <p:ext uri="{BB962C8B-B14F-4D97-AF65-F5344CB8AC3E}">
        <p14:creationId xmlns:p14="http://schemas.microsoft.com/office/powerpoint/2010/main" val="922031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1DAEA7-79E3-502E-509C-DF5DDCA8B6BC}"/>
            </a:ext>
          </a:extLst>
        </p:cNvPr>
        <p:cNvGrpSpPr/>
        <p:nvPr/>
      </p:nvGrpSpPr>
      <p:grpSpPr>
        <a:xfrm>
          <a:off x="0" y="0"/>
          <a:ext cx="0" cy="0"/>
          <a:chOff x="0" y="0"/>
          <a:chExt cx="0" cy="0"/>
        </a:xfrm>
      </p:grpSpPr>
      <p:sp>
        <p:nvSpPr>
          <p:cNvPr id="4" name="제목 1">
            <a:extLst>
              <a:ext uri="{FF2B5EF4-FFF2-40B4-BE49-F238E27FC236}">
                <a16:creationId xmlns:a16="http://schemas.microsoft.com/office/drawing/2014/main" id="{636482B7-5B29-4FB0-B905-DE64440A7328}"/>
              </a:ext>
            </a:extLst>
          </p:cNvPr>
          <p:cNvSpPr txBox="1">
            <a:spLocks/>
          </p:cNvSpPr>
          <p:nvPr/>
        </p:nvSpPr>
        <p:spPr>
          <a:xfrm>
            <a:off x="695324" y="387600"/>
            <a:ext cx="10801351" cy="628400"/>
          </a:xfrm>
          <a:prstGeom prst="rect">
            <a:avLst/>
          </a:prstGeom>
        </p:spPr>
        <p:txBody>
          <a:bodyPr vert="horz" lIns="91440" tIns="45720" rIns="91440" bIns="45720" rtlCol="0" anchor="ctr">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ko-KR" altLang="en-US" sz="3200" dirty="0"/>
              <a:t>플레이어 턴</a:t>
            </a:r>
            <a:r>
              <a:rPr lang="en-US" altLang="ko-KR" sz="3200" dirty="0"/>
              <a:t>–</a:t>
            </a:r>
            <a:r>
              <a:rPr lang="en-US" altLang="ko-KR" sz="2800" dirty="0"/>
              <a:t> </a:t>
            </a:r>
            <a:r>
              <a:rPr lang="ko-KR" altLang="en-US" sz="2400" dirty="0"/>
              <a:t>기물 프로모션 소환 시스템</a:t>
            </a:r>
            <a:endParaRPr lang="en-US" altLang="ko-KR" sz="3200" dirty="0"/>
          </a:p>
        </p:txBody>
      </p:sp>
      <p:graphicFrame>
        <p:nvGraphicFramePr>
          <p:cNvPr id="18" name="표 17">
            <a:extLst>
              <a:ext uri="{FF2B5EF4-FFF2-40B4-BE49-F238E27FC236}">
                <a16:creationId xmlns:a16="http://schemas.microsoft.com/office/drawing/2014/main" id="{F64BB153-38B9-4099-B10D-B1D00AAA2FD5}"/>
              </a:ext>
            </a:extLst>
          </p:cNvPr>
          <p:cNvGraphicFramePr>
            <a:graphicFrameLocks noGrp="1"/>
          </p:cNvGraphicFramePr>
          <p:nvPr>
            <p:extLst>
              <p:ext uri="{D42A27DB-BD31-4B8C-83A1-F6EECF244321}">
                <p14:modId xmlns:p14="http://schemas.microsoft.com/office/powerpoint/2010/main" val="856964786"/>
              </p:ext>
            </p:extLst>
          </p:nvPr>
        </p:nvGraphicFramePr>
        <p:xfrm>
          <a:off x="1055528" y="4957128"/>
          <a:ext cx="10080943" cy="1280160"/>
        </p:xfrm>
        <a:graphic>
          <a:graphicData uri="http://schemas.openxmlformats.org/drawingml/2006/table">
            <a:tbl>
              <a:tblPr firstRow="1" bandRow="1">
                <a:tableStyleId>{5C22544A-7EE6-4342-B048-85BDC9FD1C3A}</a:tableStyleId>
              </a:tblPr>
              <a:tblGrid>
                <a:gridCol w="10080943">
                  <a:extLst>
                    <a:ext uri="{9D8B030D-6E8A-4147-A177-3AD203B41FA5}">
                      <a16:colId xmlns:a16="http://schemas.microsoft.com/office/drawing/2014/main" val="2619519810"/>
                    </a:ext>
                  </a:extLst>
                </a:gridCol>
              </a:tblGrid>
              <a:tr h="0">
                <a:tc>
                  <a:txBody>
                    <a:bodyPr/>
                    <a:lstStyle/>
                    <a:p>
                      <a:pPr latinLnBrk="1"/>
                      <a:r>
                        <a:rPr lang="ko-KR" altLang="en-US" sz="1400" b="0" dirty="0">
                          <a:solidFill>
                            <a:schemeClr val="tx1"/>
                          </a:solidFill>
                        </a:rPr>
                        <a:t>플레이어가 필드에 기물을 소모하여 손패에 기물 카드를 필드에 프로모션 소환하는 시스템이다</a:t>
                      </a:r>
                      <a:r>
                        <a:rPr lang="en-US" altLang="ko-KR" sz="1400" b="0" dirty="0">
                          <a:solidFill>
                            <a:schemeClr val="tx1"/>
                          </a:solidFill>
                        </a:rPr>
                        <a:t>.</a:t>
                      </a:r>
                      <a:endParaRPr lang="ko-KR" altLang="en-US" sz="1400" b="0" dirty="0">
                        <a:solidFill>
                          <a:schemeClr val="tx1"/>
                        </a:solidFill>
                      </a:endParaRPr>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3759622"/>
                  </a:ext>
                </a:extLst>
              </a:tr>
              <a:tr h="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400" b="1"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400" b="1" dirty="0">
                          <a:solidFill>
                            <a:schemeClr val="tx1"/>
                          </a:solidFill>
                        </a:rPr>
                        <a:t>기획 의도</a:t>
                      </a:r>
                      <a:endParaRPr lang="en-US" altLang="ko-KR" sz="1400" b="1" dirty="0">
                        <a:solidFill>
                          <a:schemeClr val="tx1"/>
                        </a:solidFill>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24188820"/>
                  </a:ext>
                </a:extLst>
              </a:tr>
              <a:tr h="0">
                <a:tc>
                  <a:txBody>
                    <a:bodyPr/>
                    <a:lstStyle/>
                    <a:p>
                      <a:pPr latinLnBrk="1"/>
                      <a:r>
                        <a:rPr lang="ko-KR" altLang="en-US" sz="1200" b="0" dirty="0">
                          <a:solidFill>
                            <a:schemeClr val="tx1"/>
                          </a:solidFill>
                        </a:rPr>
                        <a:t>일반 기물보다 높은 능력치나 효과를 보유한 기물 카드를 소환할 경우 행동력을 제외한 추가적인 자원이 필요하게 하여 강력한 기물을 소환할 경우 그것에 맞는 대가가 필요하게 기획하였다</a:t>
                      </a:r>
                      <a:r>
                        <a:rPr lang="en-US" altLang="ko-KR" sz="1200" b="0" dirty="0">
                          <a:solidFill>
                            <a:schemeClr val="tx1"/>
                          </a:solidFill>
                        </a:rPr>
                        <a:t>.</a:t>
                      </a: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0906204"/>
                  </a:ext>
                </a:extLst>
              </a:tr>
            </a:tbl>
          </a:graphicData>
        </a:graphic>
      </p:graphicFrame>
    </p:spTree>
    <p:extLst>
      <p:ext uri="{BB962C8B-B14F-4D97-AF65-F5344CB8AC3E}">
        <p14:creationId xmlns:p14="http://schemas.microsoft.com/office/powerpoint/2010/main" val="1504579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1DAEA7-79E3-502E-509C-DF5DDCA8B6BC}"/>
            </a:ext>
          </a:extLst>
        </p:cNvPr>
        <p:cNvGrpSpPr/>
        <p:nvPr/>
      </p:nvGrpSpPr>
      <p:grpSpPr>
        <a:xfrm>
          <a:off x="0" y="0"/>
          <a:ext cx="0" cy="0"/>
          <a:chOff x="0" y="0"/>
          <a:chExt cx="0" cy="0"/>
        </a:xfrm>
      </p:grpSpPr>
      <p:sp>
        <p:nvSpPr>
          <p:cNvPr id="4" name="제목 1">
            <a:extLst>
              <a:ext uri="{FF2B5EF4-FFF2-40B4-BE49-F238E27FC236}">
                <a16:creationId xmlns:a16="http://schemas.microsoft.com/office/drawing/2014/main" id="{636482B7-5B29-4FB0-B905-DE64440A7328}"/>
              </a:ext>
            </a:extLst>
          </p:cNvPr>
          <p:cNvSpPr txBox="1">
            <a:spLocks/>
          </p:cNvSpPr>
          <p:nvPr/>
        </p:nvSpPr>
        <p:spPr>
          <a:xfrm>
            <a:off x="695324" y="387600"/>
            <a:ext cx="10801351" cy="628400"/>
          </a:xfrm>
          <a:prstGeom prst="rect">
            <a:avLst/>
          </a:prstGeom>
        </p:spPr>
        <p:txBody>
          <a:bodyPr vert="horz" lIns="91440" tIns="45720" rIns="91440" bIns="45720" rtlCol="0" anchor="ctr">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ko-KR" altLang="en-US" sz="3200" dirty="0"/>
              <a:t>플레이어 턴</a:t>
            </a:r>
            <a:r>
              <a:rPr lang="en-US" altLang="ko-KR" sz="3200" dirty="0"/>
              <a:t>–</a:t>
            </a:r>
            <a:r>
              <a:rPr lang="en-US" altLang="ko-KR" sz="2800" dirty="0"/>
              <a:t> </a:t>
            </a:r>
            <a:r>
              <a:rPr lang="ko-KR" altLang="en-US" sz="2400" dirty="0"/>
              <a:t>스킬 시스템</a:t>
            </a:r>
            <a:endParaRPr lang="en-US" altLang="ko-KR" sz="3200" dirty="0"/>
          </a:p>
        </p:txBody>
      </p:sp>
      <p:graphicFrame>
        <p:nvGraphicFramePr>
          <p:cNvPr id="18" name="표 17">
            <a:extLst>
              <a:ext uri="{FF2B5EF4-FFF2-40B4-BE49-F238E27FC236}">
                <a16:creationId xmlns:a16="http://schemas.microsoft.com/office/drawing/2014/main" id="{F64BB153-38B9-4099-B10D-B1D00AAA2FD5}"/>
              </a:ext>
            </a:extLst>
          </p:cNvPr>
          <p:cNvGraphicFramePr>
            <a:graphicFrameLocks noGrp="1"/>
          </p:cNvGraphicFramePr>
          <p:nvPr>
            <p:extLst>
              <p:ext uri="{D42A27DB-BD31-4B8C-83A1-F6EECF244321}">
                <p14:modId xmlns:p14="http://schemas.microsoft.com/office/powerpoint/2010/main" val="2947694394"/>
              </p:ext>
            </p:extLst>
          </p:nvPr>
        </p:nvGraphicFramePr>
        <p:xfrm>
          <a:off x="1055528" y="4778377"/>
          <a:ext cx="10080943" cy="1463040"/>
        </p:xfrm>
        <a:graphic>
          <a:graphicData uri="http://schemas.openxmlformats.org/drawingml/2006/table">
            <a:tbl>
              <a:tblPr firstRow="1" bandRow="1">
                <a:tableStyleId>{5C22544A-7EE6-4342-B048-85BDC9FD1C3A}</a:tableStyleId>
              </a:tblPr>
              <a:tblGrid>
                <a:gridCol w="10080943">
                  <a:extLst>
                    <a:ext uri="{9D8B030D-6E8A-4147-A177-3AD203B41FA5}">
                      <a16:colId xmlns:a16="http://schemas.microsoft.com/office/drawing/2014/main" val="2619519810"/>
                    </a:ext>
                  </a:extLst>
                </a:gridCol>
              </a:tblGrid>
              <a:tr h="0">
                <a:tc>
                  <a:txBody>
                    <a:bodyPr/>
                    <a:lstStyle/>
                    <a:p>
                      <a:pPr latinLnBrk="1"/>
                      <a:r>
                        <a:rPr lang="ko-KR" altLang="en-US" sz="1400" b="0" dirty="0">
                          <a:solidFill>
                            <a:schemeClr val="tx1"/>
                          </a:solidFill>
                        </a:rPr>
                        <a:t>스킬 덱에 스킬 카드를 필드에 기물이 사용하는 시스템이다</a:t>
                      </a:r>
                      <a:r>
                        <a:rPr lang="en-US" altLang="ko-KR" sz="1400" b="0" dirty="0">
                          <a:solidFill>
                            <a:schemeClr val="tx1"/>
                          </a:solidFill>
                        </a:rPr>
                        <a:t>.</a:t>
                      </a:r>
                      <a:endParaRPr lang="ko-KR" altLang="en-US" sz="1400" b="0" dirty="0">
                        <a:solidFill>
                          <a:schemeClr val="tx1"/>
                        </a:solidFill>
                      </a:endParaRPr>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3759622"/>
                  </a:ext>
                </a:extLst>
              </a:tr>
              <a:tr h="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400" b="1"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400" b="1" dirty="0">
                          <a:solidFill>
                            <a:schemeClr val="tx1"/>
                          </a:solidFill>
                        </a:rPr>
                        <a:t>기획 의도</a:t>
                      </a:r>
                      <a:endParaRPr lang="en-US" altLang="ko-KR" sz="1400" b="1" dirty="0">
                        <a:solidFill>
                          <a:schemeClr val="tx1"/>
                        </a:solidFill>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24188820"/>
                  </a:ext>
                </a:extLst>
              </a:tr>
              <a:tr h="0">
                <a:tc>
                  <a:txBody>
                    <a:bodyPr/>
                    <a:lstStyle/>
                    <a:p>
                      <a:pPr latinLnBrk="1"/>
                      <a:r>
                        <a:rPr lang="ko-KR" altLang="en-US" sz="1200" b="0" dirty="0">
                          <a:solidFill>
                            <a:schemeClr val="tx1"/>
                          </a:solidFill>
                        </a:rPr>
                        <a:t>손패에 존재해야 사용 가능한 카드와 달리 스킬을 사용할 기물이 필드에 존재할 경우 스킬 덱에서 스킬 카드를 사용하여 필드에 소환되어 있는 기물이 해당 스킬을 사용할 수 있는 전략적인 요소로 사용할 수 있게 기획하였다</a:t>
                      </a:r>
                      <a:r>
                        <a:rPr lang="en-US" altLang="ko-KR" sz="1200" b="0" dirty="0">
                          <a:solidFill>
                            <a:schemeClr val="tx1"/>
                          </a:solidFill>
                        </a:rPr>
                        <a:t>.</a:t>
                      </a:r>
                    </a:p>
                    <a:p>
                      <a:pPr latinLnBrk="1"/>
                      <a:r>
                        <a:rPr lang="ko-KR" altLang="en-US" sz="1200" b="0" dirty="0">
                          <a:solidFill>
                            <a:schemeClr val="tx1"/>
                          </a:solidFill>
                        </a:rPr>
                        <a:t>또한</a:t>
                      </a:r>
                      <a:r>
                        <a:rPr lang="en-US" altLang="ko-KR" sz="1200" b="0" dirty="0">
                          <a:solidFill>
                            <a:schemeClr val="tx1"/>
                          </a:solidFill>
                        </a:rPr>
                        <a:t>, </a:t>
                      </a:r>
                      <a:r>
                        <a:rPr lang="ko-KR" altLang="en-US" sz="1200" b="0" dirty="0">
                          <a:solidFill>
                            <a:schemeClr val="tx1"/>
                          </a:solidFill>
                        </a:rPr>
                        <a:t>기물이 보유하기 너무 강력하거나 복잡한 효과를 스킬 카드로 분리하여 플레이어가 카드 효과를 이해하기 쉽게 하였다</a:t>
                      </a:r>
                      <a:r>
                        <a:rPr lang="en-US" altLang="ko-KR" sz="1200" b="0" dirty="0">
                          <a:solidFill>
                            <a:schemeClr val="tx1"/>
                          </a:solidFill>
                        </a:rPr>
                        <a:t>.</a:t>
                      </a:r>
                      <a:r>
                        <a:rPr lang="ko-KR" altLang="en-US" sz="1200" b="0" dirty="0">
                          <a:solidFill>
                            <a:schemeClr val="tx1"/>
                          </a:solidFill>
                        </a:rPr>
                        <a:t> </a:t>
                      </a:r>
                      <a:endParaRPr lang="en-US" altLang="ko-KR" sz="1200" b="0" dirty="0">
                        <a:solidFill>
                          <a:schemeClr val="tx1"/>
                        </a:solidFill>
                      </a:endParaRP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0906204"/>
                  </a:ext>
                </a:extLst>
              </a:tr>
            </a:tbl>
          </a:graphicData>
        </a:graphic>
      </p:graphicFrame>
    </p:spTree>
    <p:extLst>
      <p:ext uri="{BB962C8B-B14F-4D97-AF65-F5344CB8AC3E}">
        <p14:creationId xmlns:p14="http://schemas.microsoft.com/office/powerpoint/2010/main" val="288598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1DAEA7-79E3-502E-509C-DF5DDCA8B6BC}"/>
            </a:ext>
          </a:extLst>
        </p:cNvPr>
        <p:cNvGrpSpPr/>
        <p:nvPr/>
      </p:nvGrpSpPr>
      <p:grpSpPr>
        <a:xfrm>
          <a:off x="0" y="0"/>
          <a:ext cx="0" cy="0"/>
          <a:chOff x="0" y="0"/>
          <a:chExt cx="0" cy="0"/>
        </a:xfrm>
      </p:grpSpPr>
      <p:sp>
        <p:nvSpPr>
          <p:cNvPr id="4" name="제목 1">
            <a:extLst>
              <a:ext uri="{FF2B5EF4-FFF2-40B4-BE49-F238E27FC236}">
                <a16:creationId xmlns:a16="http://schemas.microsoft.com/office/drawing/2014/main" id="{636482B7-5B29-4FB0-B905-DE64440A7328}"/>
              </a:ext>
            </a:extLst>
          </p:cNvPr>
          <p:cNvSpPr txBox="1">
            <a:spLocks/>
          </p:cNvSpPr>
          <p:nvPr/>
        </p:nvSpPr>
        <p:spPr>
          <a:xfrm>
            <a:off x="695324" y="387600"/>
            <a:ext cx="10801351" cy="628400"/>
          </a:xfrm>
          <a:prstGeom prst="rect">
            <a:avLst/>
          </a:prstGeom>
        </p:spPr>
        <p:txBody>
          <a:bodyPr vert="horz" lIns="91440" tIns="45720" rIns="91440" bIns="45720" rtlCol="0" anchor="ctr">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ko-KR" altLang="en-US" sz="3200" dirty="0"/>
              <a:t>문서 개요</a:t>
            </a:r>
            <a:endParaRPr lang="en-US" altLang="ko-KR" sz="2400" dirty="0"/>
          </a:p>
        </p:txBody>
      </p:sp>
      <p:graphicFrame>
        <p:nvGraphicFramePr>
          <p:cNvPr id="13" name="표 12">
            <a:extLst>
              <a:ext uri="{FF2B5EF4-FFF2-40B4-BE49-F238E27FC236}">
                <a16:creationId xmlns:a16="http://schemas.microsoft.com/office/drawing/2014/main" id="{AA249B9B-DB69-4674-B4B3-BD2D9E0E6224}"/>
              </a:ext>
            </a:extLst>
          </p:cNvPr>
          <p:cNvGraphicFramePr>
            <a:graphicFrameLocks noGrp="1"/>
          </p:cNvGraphicFramePr>
          <p:nvPr>
            <p:extLst>
              <p:ext uri="{D42A27DB-BD31-4B8C-83A1-F6EECF244321}">
                <p14:modId xmlns:p14="http://schemas.microsoft.com/office/powerpoint/2010/main" val="712674411"/>
              </p:ext>
            </p:extLst>
          </p:nvPr>
        </p:nvGraphicFramePr>
        <p:xfrm>
          <a:off x="1576638" y="3097530"/>
          <a:ext cx="9038724" cy="1310640"/>
        </p:xfrm>
        <a:graphic>
          <a:graphicData uri="http://schemas.openxmlformats.org/drawingml/2006/table">
            <a:tbl>
              <a:tblPr firstRow="1" bandRow="1">
                <a:tableStyleId>{5C22544A-7EE6-4342-B048-85BDC9FD1C3A}</a:tableStyleId>
              </a:tblPr>
              <a:tblGrid>
                <a:gridCol w="9038724">
                  <a:extLst>
                    <a:ext uri="{9D8B030D-6E8A-4147-A177-3AD203B41FA5}">
                      <a16:colId xmlns:a16="http://schemas.microsoft.com/office/drawing/2014/main" val="2619519810"/>
                    </a:ext>
                  </a:extLst>
                </a:gridCol>
              </a:tblGrid>
              <a:tr h="1021398">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1600" b="0" i="0" u="none" strike="noStrike" kern="1200" cap="none" spc="0" normalizeH="0" baseline="0" noProof="0" dirty="0">
                          <a:ln>
                            <a:noFill/>
                          </a:ln>
                          <a:solidFill>
                            <a:prstClr val="black"/>
                          </a:solidFill>
                          <a:effectLst/>
                          <a:uLnTx/>
                          <a:uFillTx/>
                          <a:latin typeface="맑은 고딕" charset="0"/>
                          <a:ea typeface="맑은 고딕" charset="0"/>
                          <a:cs typeface="+mn-cs"/>
                        </a:rPr>
                        <a:t>해당 문서는 게임 </a:t>
                      </a:r>
                      <a:r>
                        <a:rPr kumimoji="0" lang="en-US" altLang="ko-KR" sz="1600" b="0" i="0" u="none" strike="noStrike" kern="1200" cap="none" spc="0" normalizeH="0" baseline="0" noProof="0" dirty="0">
                          <a:ln>
                            <a:noFill/>
                          </a:ln>
                          <a:solidFill>
                            <a:prstClr val="black"/>
                          </a:solidFill>
                          <a:effectLst/>
                          <a:uLnTx/>
                          <a:uFillTx/>
                          <a:latin typeface="맑은 고딕" charset="0"/>
                          <a:ea typeface="맑은 고딕" charset="0"/>
                          <a:cs typeface="+mn-cs"/>
                        </a:rPr>
                        <a:t>‘Fantasy chess’</a:t>
                      </a:r>
                      <a:r>
                        <a:rPr kumimoji="0" lang="ko-KR" altLang="en-US" sz="1600" b="0" i="0" u="none" strike="noStrike" kern="1200" cap="none" spc="0" normalizeH="0" baseline="0" noProof="0" dirty="0">
                          <a:ln>
                            <a:noFill/>
                          </a:ln>
                          <a:solidFill>
                            <a:prstClr val="black"/>
                          </a:solidFill>
                          <a:effectLst/>
                          <a:uLnTx/>
                          <a:uFillTx/>
                          <a:latin typeface="맑은 고딕" charset="0"/>
                          <a:ea typeface="맑은 고딕" charset="0"/>
                          <a:cs typeface="+mn-cs"/>
                        </a:rPr>
                        <a:t>의 전투 시스템을 단계별로 분류하여 기획한 문서로 전투 시스템</a:t>
                      </a:r>
                      <a:endParaRPr kumimoji="0" lang="en-US" altLang="ko-KR" sz="1600" b="0" i="0" u="none" strike="noStrike" kern="1200" cap="none" spc="0" normalizeH="0" baseline="0" noProof="0" dirty="0">
                        <a:ln>
                          <a:noFill/>
                        </a:ln>
                        <a:solidFill>
                          <a:prstClr val="black"/>
                        </a:solidFill>
                        <a:effectLst/>
                        <a:uLnTx/>
                        <a:uFillTx/>
                        <a:latin typeface="맑은 고딕" charset="0"/>
                        <a:ea typeface="맑은 고딕" charset="0"/>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1600" b="0" i="0" u="none" strike="noStrike" kern="1200" cap="none" spc="0" normalizeH="0" baseline="0" noProof="0" dirty="0">
                          <a:ln>
                            <a:noFill/>
                          </a:ln>
                          <a:solidFill>
                            <a:prstClr val="black"/>
                          </a:solidFill>
                          <a:effectLst/>
                          <a:uLnTx/>
                          <a:uFillTx/>
                          <a:latin typeface="맑은 고딕" charset="0"/>
                          <a:ea typeface="맑은 고딕" charset="0"/>
                          <a:cs typeface="+mn-cs"/>
                        </a:rPr>
                        <a:t>구현 과정에서 전투 시스템에 대한 이해를 돕고 게임의 완성도를 향상 시키기 위하여 작성되었다</a:t>
                      </a:r>
                      <a:r>
                        <a:rPr kumimoji="0" lang="en-US" altLang="ko-KR" sz="1600" b="0" i="0" u="none" strike="noStrike" kern="1200" cap="none" spc="0" normalizeH="0" baseline="0" noProof="0" dirty="0">
                          <a:ln>
                            <a:noFill/>
                          </a:ln>
                          <a:solidFill>
                            <a:prstClr val="black"/>
                          </a:solidFill>
                          <a:effectLst/>
                          <a:uLnTx/>
                          <a:uFillTx/>
                          <a:latin typeface="맑은 고딕" charset="0"/>
                          <a:ea typeface="맑은 고딕" charset="0"/>
                          <a:cs typeface="+mn-cs"/>
                        </a:rPr>
                        <a:t>.</a:t>
                      </a:r>
                    </a:p>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altLang="ko-KR" sz="1600" b="0" i="0" u="none" strike="noStrike" kern="1200" cap="none" spc="0" normalizeH="0" baseline="0" noProof="0" dirty="0">
                        <a:ln>
                          <a:noFill/>
                        </a:ln>
                        <a:solidFill>
                          <a:prstClr val="black"/>
                        </a:solidFill>
                        <a:effectLst/>
                        <a:uLnTx/>
                        <a:uFillTx/>
                        <a:latin typeface="맑은 고딕" charset="0"/>
                        <a:ea typeface="맑은 고딕" charset="0"/>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1600" b="0" i="0" u="none" strike="noStrike" kern="1200" cap="none" spc="0" normalizeH="0" baseline="0" noProof="0" dirty="0">
                          <a:ln>
                            <a:noFill/>
                          </a:ln>
                          <a:solidFill>
                            <a:prstClr val="black"/>
                          </a:solidFill>
                          <a:effectLst/>
                          <a:uLnTx/>
                          <a:uFillTx/>
                          <a:latin typeface="맑은 고딕" charset="0"/>
                          <a:ea typeface="맑은 고딕" charset="0"/>
                          <a:cs typeface="+mn-cs"/>
                        </a:rPr>
                        <a:t>해당 문서에 서술된 내용은 </a:t>
                      </a:r>
                      <a:r>
                        <a:rPr kumimoji="0" lang="en-US" altLang="ko-KR" sz="1600" b="0" i="0" u="none" strike="noStrike" kern="1200" cap="none" spc="0" normalizeH="0" baseline="0" noProof="0" dirty="0">
                          <a:ln>
                            <a:noFill/>
                          </a:ln>
                          <a:solidFill>
                            <a:prstClr val="black"/>
                          </a:solidFill>
                          <a:effectLst/>
                          <a:uLnTx/>
                          <a:uFillTx/>
                          <a:latin typeface="맑은 고딕" charset="0"/>
                          <a:ea typeface="맑은 고딕" charset="0"/>
                          <a:cs typeface="+mn-cs"/>
                        </a:rPr>
                        <a:t>‘Fantasy chess’</a:t>
                      </a:r>
                      <a:r>
                        <a:rPr kumimoji="0" lang="ko-KR" altLang="en-US" sz="1600" b="0" i="0" u="none" strike="noStrike" kern="1200" cap="none" spc="0" normalizeH="0" baseline="0" noProof="0" dirty="0">
                          <a:ln>
                            <a:noFill/>
                          </a:ln>
                          <a:solidFill>
                            <a:prstClr val="black"/>
                          </a:solidFill>
                          <a:effectLst/>
                          <a:uLnTx/>
                          <a:uFillTx/>
                          <a:latin typeface="맑은 고딕" charset="0"/>
                          <a:ea typeface="맑은 고딕" charset="0"/>
                          <a:cs typeface="+mn-cs"/>
                        </a:rPr>
                        <a:t>에 전투 시스템의 기초이자 기본이 되는 내용이지만</a:t>
                      </a:r>
                      <a:endParaRPr kumimoji="0" lang="en-US" altLang="ko-KR" sz="1600" b="0" i="0" u="none" strike="noStrike" kern="1200" cap="none" spc="0" normalizeH="0" baseline="0" noProof="0" dirty="0">
                        <a:ln>
                          <a:noFill/>
                        </a:ln>
                        <a:solidFill>
                          <a:prstClr val="black"/>
                        </a:solidFill>
                        <a:effectLst/>
                        <a:uLnTx/>
                        <a:uFillTx/>
                        <a:latin typeface="맑은 고딕" charset="0"/>
                        <a:ea typeface="맑은 고딕" charset="0"/>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1600" b="0" i="0" u="none" strike="noStrike" kern="1200" cap="none" spc="0" normalizeH="0" baseline="0" noProof="0" dirty="0">
                          <a:ln>
                            <a:noFill/>
                          </a:ln>
                          <a:solidFill>
                            <a:prstClr val="black"/>
                          </a:solidFill>
                          <a:effectLst/>
                          <a:uLnTx/>
                          <a:uFillTx/>
                          <a:latin typeface="맑은 고딕" charset="0"/>
                          <a:ea typeface="맑은 고딕" charset="0"/>
                          <a:cs typeface="+mn-cs"/>
                        </a:rPr>
                        <a:t>추후 보완이 필요한 부분이 발견 시 수정될 수 있다</a:t>
                      </a:r>
                      <a:r>
                        <a:rPr kumimoji="0" lang="en-US" altLang="ko-KR" sz="1600" b="0" i="0" u="none" strike="noStrike" kern="1200" cap="none" spc="0" normalizeH="0" baseline="0" noProof="0" dirty="0">
                          <a:ln>
                            <a:noFill/>
                          </a:ln>
                          <a:solidFill>
                            <a:prstClr val="black"/>
                          </a:solidFill>
                          <a:effectLst/>
                          <a:uLnTx/>
                          <a:uFillTx/>
                          <a:latin typeface="맑은 고딕" charset="0"/>
                          <a:ea typeface="맑은 고딕" charset="0"/>
                          <a:cs typeface="+mn-cs"/>
                        </a:rPr>
                        <a:t>.</a:t>
                      </a:r>
                      <a:r>
                        <a:rPr kumimoji="0" lang="ko-KR" altLang="en-US" sz="1600" b="0" i="0" u="none" strike="noStrike" kern="1200" cap="none" spc="0" normalizeH="0" baseline="0" noProof="0" dirty="0">
                          <a:ln>
                            <a:noFill/>
                          </a:ln>
                          <a:solidFill>
                            <a:prstClr val="black"/>
                          </a:solidFill>
                          <a:effectLst/>
                          <a:uLnTx/>
                          <a:uFillTx/>
                          <a:latin typeface="맑은 고딕" charset="0"/>
                          <a:ea typeface="맑은 고딕" charset="0"/>
                          <a:cs typeface="+mn-cs"/>
                        </a:rPr>
                        <a:t> </a:t>
                      </a:r>
                      <a:endParaRPr kumimoji="0" lang="en-US" altLang="ko-KR" sz="1600" b="0" i="0" u="none" strike="noStrike" kern="1200" cap="none" spc="0" normalizeH="0" baseline="0" noProof="0" dirty="0">
                        <a:ln>
                          <a:noFill/>
                        </a:ln>
                        <a:solidFill>
                          <a:prstClr val="black"/>
                        </a:solidFill>
                        <a:effectLst/>
                        <a:uLnTx/>
                        <a:uFillTx/>
                        <a:latin typeface="맑은 고딕" charset="0"/>
                        <a:ea typeface="맑은 고딕" charset="0"/>
                        <a:cs typeface="+mn-cs"/>
                      </a:endParaRPr>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3759622"/>
                  </a:ext>
                </a:extLst>
              </a:tr>
            </a:tbl>
          </a:graphicData>
        </a:graphic>
      </p:graphicFrame>
    </p:spTree>
    <p:extLst>
      <p:ext uri="{BB962C8B-B14F-4D97-AF65-F5344CB8AC3E}">
        <p14:creationId xmlns:p14="http://schemas.microsoft.com/office/powerpoint/2010/main" val="2931385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1DAEA7-79E3-502E-509C-DF5DDCA8B6BC}"/>
            </a:ext>
          </a:extLst>
        </p:cNvPr>
        <p:cNvGrpSpPr/>
        <p:nvPr/>
      </p:nvGrpSpPr>
      <p:grpSpPr>
        <a:xfrm>
          <a:off x="0" y="0"/>
          <a:ext cx="0" cy="0"/>
          <a:chOff x="0" y="0"/>
          <a:chExt cx="0" cy="0"/>
        </a:xfrm>
      </p:grpSpPr>
      <p:sp>
        <p:nvSpPr>
          <p:cNvPr id="4" name="제목 1">
            <a:extLst>
              <a:ext uri="{FF2B5EF4-FFF2-40B4-BE49-F238E27FC236}">
                <a16:creationId xmlns:a16="http://schemas.microsoft.com/office/drawing/2014/main" id="{636482B7-5B29-4FB0-B905-DE64440A7328}"/>
              </a:ext>
            </a:extLst>
          </p:cNvPr>
          <p:cNvSpPr txBox="1">
            <a:spLocks/>
          </p:cNvSpPr>
          <p:nvPr/>
        </p:nvSpPr>
        <p:spPr>
          <a:xfrm>
            <a:off x="695324" y="387600"/>
            <a:ext cx="10801351" cy="628400"/>
          </a:xfrm>
          <a:prstGeom prst="rect">
            <a:avLst/>
          </a:prstGeom>
        </p:spPr>
        <p:txBody>
          <a:bodyPr vert="horz" lIns="91440" tIns="45720" rIns="91440" bIns="45720" rtlCol="0" anchor="ctr">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ko-KR" altLang="en-US" sz="3200" dirty="0"/>
              <a:t>전투 전체 알고리즘</a:t>
            </a:r>
            <a:endParaRPr lang="en-US" altLang="ko-KR" sz="2400" dirty="0"/>
          </a:p>
        </p:txBody>
      </p:sp>
      <p:sp>
        <p:nvSpPr>
          <p:cNvPr id="8" name="직사각형 7">
            <a:extLst>
              <a:ext uri="{FF2B5EF4-FFF2-40B4-BE49-F238E27FC236}">
                <a16:creationId xmlns:a16="http://schemas.microsoft.com/office/drawing/2014/main" id="{ED466D24-47EB-4EE1-83E7-366A0934116A}"/>
              </a:ext>
            </a:extLst>
          </p:cNvPr>
          <p:cNvSpPr/>
          <p:nvPr/>
        </p:nvSpPr>
        <p:spPr>
          <a:xfrm>
            <a:off x="2908089" y="1949754"/>
            <a:ext cx="1258358" cy="430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t>코인 토스</a:t>
            </a:r>
            <a:endParaRPr lang="en-US" altLang="ko-KR" sz="1200" dirty="0"/>
          </a:p>
          <a:p>
            <a:pPr algn="ctr"/>
            <a:r>
              <a:rPr lang="ko-KR" altLang="en-US" sz="1200" dirty="0"/>
              <a:t>시스템</a:t>
            </a:r>
          </a:p>
        </p:txBody>
      </p:sp>
      <p:sp>
        <p:nvSpPr>
          <p:cNvPr id="9" name="직사각형 8">
            <a:extLst>
              <a:ext uri="{FF2B5EF4-FFF2-40B4-BE49-F238E27FC236}">
                <a16:creationId xmlns:a16="http://schemas.microsoft.com/office/drawing/2014/main" id="{5C204D70-AABC-4C42-A3AD-7E32DFC8C0D7}"/>
              </a:ext>
            </a:extLst>
          </p:cNvPr>
          <p:cNvSpPr/>
          <p:nvPr/>
        </p:nvSpPr>
        <p:spPr>
          <a:xfrm>
            <a:off x="2706581" y="1426369"/>
            <a:ext cx="1258358" cy="430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t>전투 준비</a:t>
            </a:r>
          </a:p>
        </p:txBody>
      </p:sp>
      <p:sp>
        <p:nvSpPr>
          <p:cNvPr id="10" name="직사각형 9">
            <a:extLst>
              <a:ext uri="{FF2B5EF4-FFF2-40B4-BE49-F238E27FC236}">
                <a16:creationId xmlns:a16="http://schemas.microsoft.com/office/drawing/2014/main" id="{071F2FDC-8552-4BD0-BB6C-69AB3AC13C40}"/>
              </a:ext>
            </a:extLst>
          </p:cNvPr>
          <p:cNvSpPr/>
          <p:nvPr/>
        </p:nvSpPr>
        <p:spPr>
          <a:xfrm>
            <a:off x="7887124" y="1426369"/>
            <a:ext cx="1258358" cy="430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t>전투 시작</a:t>
            </a:r>
          </a:p>
        </p:txBody>
      </p:sp>
      <p:sp>
        <p:nvSpPr>
          <p:cNvPr id="16" name="직사각형 15">
            <a:extLst>
              <a:ext uri="{FF2B5EF4-FFF2-40B4-BE49-F238E27FC236}">
                <a16:creationId xmlns:a16="http://schemas.microsoft.com/office/drawing/2014/main" id="{88EF567A-EAEC-4716-9651-E3D5581BCD45}"/>
              </a:ext>
            </a:extLst>
          </p:cNvPr>
          <p:cNvSpPr/>
          <p:nvPr/>
        </p:nvSpPr>
        <p:spPr>
          <a:xfrm>
            <a:off x="4960726" y="1949754"/>
            <a:ext cx="1258358" cy="430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t>시작 기물</a:t>
            </a:r>
            <a:endParaRPr lang="en-US" altLang="ko-KR" sz="1200" dirty="0"/>
          </a:p>
          <a:p>
            <a:pPr algn="ctr"/>
            <a:r>
              <a:rPr lang="ko-KR" altLang="en-US" sz="1200" dirty="0"/>
              <a:t>배치 시스템</a:t>
            </a:r>
          </a:p>
        </p:txBody>
      </p:sp>
      <p:sp>
        <p:nvSpPr>
          <p:cNvPr id="17" name="직사각형 16">
            <a:extLst>
              <a:ext uri="{FF2B5EF4-FFF2-40B4-BE49-F238E27FC236}">
                <a16:creationId xmlns:a16="http://schemas.microsoft.com/office/drawing/2014/main" id="{7A5F502F-29CB-4932-824B-0B64458ECA94}"/>
              </a:ext>
            </a:extLst>
          </p:cNvPr>
          <p:cNvSpPr/>
          <p:nvPr/>
        </p:nvSpPr>
        <p:spPr>
          <a:xfrm>
            <a:off x="5141171" y="2427101"/>
            <a:ext cx="1258358" cy="430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t>선호 부대</a:t>
            </a:r>
          </a:p>
        </p:txBody>
      </p:sp>
      <p:sp>
        <p:nvSpPr>
          <p:cNvPr id="21" name="직사각형 20">
            <a:extLst>
              <a:ext uri="{FF2B5EF4-FFF2-40B4-BE49-F238E27FC236}">
                <a16:creationId xmlns:a16="http://schemas.microsoft.com/office/drawing/2014/main" id="{9EB4082B-75A0-43E9-A1E4-00A9A648778C}"/>
              </a:ext>
            </a:extLst>
          </p:cNvPr>
          <p:cNvSpPr/>
          <p:nvPr/>
        </p:nvSpPr>
        <p:spPr>
          <a:xfrm>
            <a:off x="5022638" y="3514874"/>
            <a:ext cx="1258358" cy="430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t>수동 선택 및 배치</a:t>
            </a:r>
          </a:p>
        </p:txBody>
      </p:sp>
      <p:sp>
        <p:nvSpPr>
          <p:cNvPr id="13" name="직사각형 12">
            <a:extLst>
              <a:ext uri="{FF2B5EF4-FFF2-40B4-BE49-F238E27FC236}">
                <a16:creationId xmlns:a16="http://schemas.microsoft.com/office/drawing/2014/main" id="{50675259-0BA2-475F-8435-FF49B7702A4B}"/>
              </a:ext>
            </a:extLst>
          </p:cNvPr>
          <p:cNvSpPr/>
          <p:nvPr/>
        </p:nvSpPr>
        <p:spPr>
          <a:xfrm>
            <a:off x="793643" y="1426369"/>
            <a:ext cx="1258358" cy="430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t>매칭 완료</a:t>
            </a:r>
          </a:p>
        </p:txBody>
      </p:sp>
      <p:sp>
        <p:nvSpPr>
          <p:cNvPr id="14" name="직사각형 13">
            <a:extLst>
              <a:ext uri="{FF2B5EF4-FFF2-40B4-BE49-F238E27FC236}">
                <a16:creationId xmlns:a16="http://schemas.microsoft.com/office/drawing/2014/main" id="{198F5B80-0C46-4035-B4E4-DE789F8CE973}"/>
              </a:ext>
            </a:extLst>
          </p:cNvPr>
          <p:cNvSpPr/>
          <p:nvPr/>
        </p:nvSpPr>
        <p:spPr>
          <a:xfrm>
            <a:off x="3043556" y="2427101"/>
            <a:ext cx="1258358" cy="430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t>토스 결과</a:t>
            </a:r>
          </a:p>
        </p:txBody>
      </p:sp>
      <p:sp>
        <p:nvSpPr>
          <p:cNvPr id="15" name="직사각형 14">
            <a:extLst>
              <a:ext uri="{FF2B5EF4-FFF2-40B4-BE49-F238E27FC236}">
                <a16:creationId xmlns:a16="http://schemas.microsoft.com/office/drawing/2014/main" id="{D5BC5333-5266-4A6D-A22D-251B57C9B072}"/>
              </a:ext>
            </a:extLst>
          </p:cNvPr>
          <p:cNvSpPr/>
          <p:nvPr/>
        </p:nvSpPr>
        <p:spPr>
          <a:xfrm>
            <a:off x="3043556" y="2912915"/>
            <a:ext cx="1258358" cy="430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t>선후공 선택</a:t>
            </a:r>
          </a:p>
        </p:txBody>
      </p:sp>
      <p:sp>
        <p:nvSpPr>
          <p:cNvPr id="18" name="직사각형 17">
            <a:extLst>
              <a:ext uri="{FF2B5EF4-FFF2-40B4-BE49-F238E27FC236}">
                <a16:creationId xmlns:a16="http://schemas.microsoft.com/office/drawing/2014/main" id="{57E33300-B49B-4D59-90AD-108F75D8DAEC}"/>
              </a:ext>
            </a:extLst>
          </p:cNvPr>
          <p:cNvSpPr/>
          <p:nvPr/>
        </p:nvSpPr>
        <p:spPr>
          <a:xfrm>
            <a:off x="5141171" y="2912915"/>
            <a:ext cx="1258358" cy="430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t>선호 배치</a:t>
            </a:r>
          </a:p>
        </p:txBody>
      </p:sp>
    </p:spTree>
    <p:extLst>
      <p:ext uri="{BB962C8B-B14F-4D97-AF65-F5344CB8AC3E}">
        <p14:creationId xmlns:p14="http://schemas.microsoft.com/office/powerpoint/2010/main" val="333455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1DAEA7-79E3-502E-509C-DF5DDCA8B6BC}"/>
            </a:ext>
          </a:extLst>
        </p:cNvPr>
        <p:cNvGrpSpPr/>
        <p:nvPr/>
      </p:nvGrpSpPr>
      <p:grpSpPr>
        <a:xfrm>
          <a:off x="0" y="0"/>
          <a:ext cx="0" cy="0"/>
          <a:chOff x="0" y="0"/>
          <a:chExt cx="0" cy="0"/>
        </a:xfrm>
      </p:grpSpPr>
      <p:sp>
        <p:nvSpPr>
          <p:cNvPr id="4" name="제목 1">
            <a:extLst>
              <a:ext uri="{FF2B5EF4-FFF2-40B4-BE49-F238E27FC236}">
                <a16:creationId xmlns:a16="http://schemas.microsoft.com/office/drawing/2014/main" id="{636482B7-5B29-4FB0-B905-DE64440A7328}"/>
              </a:ext>
            </a:extLst>
          </p:cNvPr>
          <p:cNvSpPr txBox="1">
            <a:spLocks/>
          </p:cNvSpPr>
          <p:nvPr/>
        </p:nvSpPr>
        <p:spPr>
          <a:xfrm>
            <a:off x="695324" y="387600"/>
            <a:ext cx="10801351" cy="628400"/>
          </a:xfrm>
          <a:prstGeom prst="rect">
            <a:avLst/>
          </a:prstGeom>
        </p:spPr>
        <p:txBody>
          <a:bodyPr vert="horz" lIns="91440" tIns="45720" rIns="91440" bIns="45720" rtlCol="0" anchor="ctr">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ko-KR" altLang="en-US" sz="3200" dirty="0"/>
              <a:t>전투 돌입 단계 </a:t>
            </a:r>
            <a:r>
              <a:rPr lang="en-US" altLang="ko-KR" sz="3200" dirty="0"/>
              <a:t>–</a:t>
            </a:r>
            <a:r>
              <a:rPr lang="en-US" altLang="ko-KR" sz="2800" dirty="0"/>
              <a:t> </a:t>
            </a:r>
            <a:r>
              <a:rPr lang="ko-KR" altLang="en-US" sz="2400" dirty="0"/>
              <a:t>코인 토스 시스템</a:t>
            </a:r>
            <a:endParaRPr lang="en-US" altLang="ko-KR" sz="3200" dirty="0"/>
          </a:p>
        </p:txBody>
      </p:sp>
      <p:graphicFrame>
        <p:nvGraphicFramePr>
          <p:cNvPr id="18" name="표 17">
            <a:extLst>
              <a:ext uri="{FF2B5EF4-FFF2-40B4-BE49-F238E27FC236}">
                <a16:creationId xmlns:a16="http://schemas.microsoft.com/office/drawing/2014/main" id="{F64BB153-38B9-4099-B10D-B1D00AAA2FD5}"/>
              </a:ext>
            </a:extLst>
          </p:cNvPr>
          <p:cNvGraphicFramePr>
            <a:graphicFrameLocks noGrp="1"/>
          </p:cNvGraphicFramePr>
          <p:nvPr>
            <p:extLst>
              <p:ext uri="{D42A27DB-BD31-4B8C-83A1-F6EECF244321}">
                <p14:modId xmlns:p14="http://schemas.microsoft.com/office/powerpoint/2010/main" val="4075058402"/>
              </p:ext>
            </p:extLst>
          </p:nvPr>
        </p:nvGraphicFramePr>
        <p:xfrm>
          <a:off x="1055528" y="4957128"/>
          <a:ext cx="10080943" cy="1280160"/>
        </p:xfrm>
        <a:graphic>
          <a:graphicData uri="http://schemas.openxmlformats.org/drawingml/2006/table">
            <a:tbl>
              <a:tblPr firstRow="1" bandRow="1">
                <a:tableStyleId>{5C22544A-7EE6-4342-B048-85BDC9FD1C3A}</a:tableStyleId>
              </a:tblPr>
              <a:tblGrid>
                <a:gridCol w="10080943">
                  <a:extLst>
                    <a:ext uri="{9D8B030D-6E8A-4147-A177-3AD203B41FA5}">
                      <a16:colId xmlns:a16="http://schemas.microsoft.com/office/drawing/2014/main" val="2619519810"/>
                    </a:ext>
                  </a:extLst>
                </a:gridCol>
              </a:tblGrid>
              <a:tr h="0">
                <a:tc>
                  <a:txBody>
                    <a:bodyPr/>
                    <a:lstStyle/>
                    <a:p>
                      <a:pPr latinLnBrk="1"/>
                      <a:r>
                        <a:rPr lang="ko-KR" altLang="en-US" sz="1400" b="0" dirty="0">
                          <a:solidFill>
                            <a:schemeClr val="tx1"/>
                          </a:solidFill>
                        </a:rPr>
                        <a:t>선공 플레이어와 후공 플레이어를 코인 토스로 결정하는 시스템이다</a:t>
                      </a:r>
                      <a:r>
                        <a:rPr lang="en-US" altLang="ko-KR" sz="1400" b="0" dirty="0">
                          <a:solidFill>
                            <a:schemeClr val="tx1"/>
                          </a:solidFill>
                        </a:rPr>
                        <a:t>.</a:t>
                      </a:r>
                      <a:endParaRPr lang="ko-KR" altLang="en-US" sz="1400" b="0" dirty="0">
                        <a:solidFill>
                          <a:schemeClr val="tx1"/>
                        </a:solidFill>
                      </a:endParaRPr>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3759622"/>
                  </a:ext>
                </a:extLst>
              </a:tr>
              <a:tr h="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400" b="1"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400" b="1" dirty="0">
                          <a:solidFill>
                            <a:schemeClr val="tx1"/>
                          </a:solidFill>
                        </a:rPr>
                        <a:t>기획 의도</a:t>
                      </a:r>
                      <a:endParaRPr lang="en-US" altLang="ko-KR" sz="1400" b="1" dirty="0">
                        <a:solidFill>
                          <a:schemeClr val="tx1"/>
                        </a:solidFill>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24188820"/>
                  </a:ext>
                </a:extLst>
              </a:tr>
              <a:tr h="0">
                <a:tc>
                  <a:txBody>
                    <a:bodyPr/>
                    <a:lstStyle/>
                    <a:p>
                      <a:pPr latinLnBrk="1"/>
                      <a:r>
                        <a:rPr lang="ko-KR" altLang="en-US" sz="1200" b="0" dirty="0">
                          <a:solidFill>
                            <a:schemeClr val="tx1"/>
                          </a:solidFill>
                        </a:rPr>
                        <a:t>턴제 전투에서 선공과 후공의 차이는 전략적인 측면에서 꽤 큰 요소이며</a:t>
                      </a:r>
                      <a:r>
                        <a:rPr lang="en-US" altLang="ko-KR" sz="1200" b="0" dirty="0">
                          <a:solidFill>
                            <a:schemeClr val="tx1"/>
                          </a:solidFill>
                        </a:rPr>
                        <a:t>,</a:t>
                      </a:r>
                      <a:r>
                        <a:rPr lang="ko-KR" altLang="en-US" sz="1200" b="0" dirty="0">
                          <a:solidFill>
                            <a:schemeClr val="tx1"/>
                          </a:solidFill>
                        </a:rPr>
                        <a:t> 선공과 후공 플레이어를 결정하는 방식이 매우 중요하다</a:t>
                      </a:r>
                      <a:r>
                        <a:rPr lang="en-US" altLang="ko-KR" sz="1200" b="0" dirty="0">
                          <a:solidFill>
                            <a:schemeClr val="tx1"/>
                          </a:solidFill>
                        </a:rPr>
                        <a:t>.</a:t>
                      </a:r>
                    </a:p>
                    <a:p>
                      <a:pPr latinLnBrk="1"/>
                      <a:r>
                        <a:rPr lang="ko-KR" altLang="en-US" sz="1200" b="0" dirty="0">
                          <a:solidFill>
                            <a:schemeClr val="tx1"/>
                          </a:solidFill>
                        </a:rPr>
                        <a:t>그렇기에 가장 공정할 수 있는 </a:t>
                      </a:r>
                      <a:r>
                        <a:rPr lang="en-US" altLang="ko-KR" sz="1200" b="0" dirty="0">
                          <a:solidFill>
                            <a:schemeClr val="tx1"/>
                          </a:solidFill>
                        </a:rPr>
                        <a:t>50%</a:t>
                      </a:r>
                      <a:r>
                        <a:rPr lang="ko-KR" altLang="en-US" sz="1200" b="0" dirty="0">
                          <a:solidFill>
                            <a:schemeClr val="tx1"/>
                          </a:solidFill>
                        </a:rPr>
                        <a:t>의 확률로 플레이어를 선택되고</a:t>
                      </a:r>
                      <a:r>
                        <a:rPr lang="en-US" altLang="ko-KR" sz="1200" b="0" dirty="0">
                          <a:solidFill>
                            <a:schemeClr val="tx1"/>
                          </a:solidFill>
                        </a:rPr>
                        <a:t>,</a:t>
                      </a:r>
                      <a:r>
                        <a:rPr lang="ko-KR" altLang="en-US" sz="1200" b="0" dirty="0">
                          <a:solidFill>
                            <a:schemeClr val="tx1"/>
                          </a:solidFill>
                        </a:rPr>
                        <a:t> 선택된 플레이어가 선공과 후공을 선택하게 기획하였다</a:t>
                      </a:r>
                      <a:r>
                        <a:rPr lang="en-US" altLang="ko-KR" sz="1200" b="0" dirty="0">
                          <a:solidFill>
                            <a:schemeClr val="tx1"/>
                          </a:solidFill>
                        </a:rPr>
                        <a:t>.</a:t>
                      </a: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0906204"/>
                  </a:ext>
                </a:extLst>
              </a:tr>
            </a:tbl>
          </a:graphicData>
        </a:graphic>
      </p:graphicFrame>
    </p:spTree>
    <p:extLst>
      <p:ext uri="{BB962C8B-B14F-4D97-AF65-F5344CB8AC3E}">
        <p14:creationId xmlns:p14="http://schemas.microsoft.com/office/powerpoint/2010/main" val="2700007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1DAEA7-79E3-502E-509C-DF5DDCA8B6BC}"/>
            </a:ext>
          </a:extLst>
        </p:cNvPr>
        <p:cNvGrpSpPr/>
        <p:nvPr/>
      </p:nvGrpSpPr>
      <p:grpSpPr>
        <a:xfrm>
          <a:off x="0" y="0"/>
          <a:ext cx="0" cy="0"/>
          <a:chOff x="0" y="0"/>
          <a:chExt cx="0" cy="0"/>
        </a:xfrm>
      </p:grpSpPr>
      <p:sp>
        <p:nvSpPr>
          <p:cNvPr id="4" name="제목 1">
            <a:extLst>
              <a:ext uri="{FF2B5EF4-FFF2-40B4-BE49-F238E27FC236}">
                <a16:creationId xmlns:a16="http://schemas.microsoft.com/office/drawing/2014/main" id="{636482B7-5B29-4FB0-B905-DE64440A7328}"/>
              </a:ext>
            </a:extLst>
          </p:cNvPr>
          <p:cNvSpPr txBox="1">
            <a:spLocks/>
          </p:cNvSpPr>
          <p:nvPr/>
        </p:nvSpPr>
        <p:spPr>
          <a:xfrm>
            <a:off x="695324" y="387600"/>
            <a:ext cx="10801351" cy="628400"/>
          </a:xfrm>
          <a:prstGeom prst="rect">
            <a:avLst/>
          </a:prstGeom>
        </p:spPr>
        <p:txBody>
          <a:bodyPr vert="horz" lIns="91440" tIns="45720" rIns="91440" bIns="45720" rtlCol="0" anchor="ctr">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ko-KR" altLang="en-US" sz="3200" dirty="0"/>
              <a:t>전투 돌입 단계 </a:t>
            </a:r>
            <a:r>
              <a:rPr lang="en-US" altLang="ko-KR" sz="3200" dirty="0"/>
              <a:t>–</a:t>
            </a:r>
            <a:r>
              <a:rPr lang="en-US" altLang="ko-KR" sz="2800" dirty="0"/>
              <a:t> </a:t>
            </a:r>
            <a:r>
              <a:rPr lang="ko-KR" altLang="en-US" sz="2400" dirty="0"/>
              <a:t>시작 기물 배치 시스템</a:t>
            </a:r>
            <a:endParaRPr lang="en-US" altLang="ko-KR" sz="3200" dirty="0"/>
          </a:p>
        </p:txBody>
      </p:sp>
      <p:graphicFrame>
        <p:nvGraphicFramePr>
          <p:cNvPr id="18" name="표 17">
            <a:extLst>
              <a:ext uri="{FF2B5EF4-FFF2-40B4-BE49-F238E27FC236}">
                <a16:creationId xmlns:a16="http://schemas.microsoft.com/office/drawing/2014/main" id="{F64BB153-38B9-4099-B10D-B1D00AAA2FD5}"/>
              </a:ext>
            </a:extLst>
          </p:cNvPr>
          <p:cNvGraphicFramePr>
            <a:graphicFrameLocks noGrp="1"/>
          </p:cNvGraphicFramePr>
          <p:nvPr>
            <p:extLst>
              <p:ext uri="{D42A27DB-BD31-4B8C-83A1-F6EECF244321}">
                <p14:modId xmlns:p14="http://schemas.microsoft.com/office/powerpoint/2010/main" val="2100401766"/>
              </p:ext>
            </p:extLst>
          </p:nvPr>
        </p:nvGraphicFramePr>
        <p:xfrm>
          <a:off x="1055528" y="4769910"/>
          <a:ext cx="10080943" cy="1463040"/>
        </p:xfrm>
        <a:graphic>
          <a:graphicData uri="http://schemas.openxmlformats.org/drawingml/2006/table">
            <a:tbl>
              <a:tblPr firstRow="1" bandRow="1">
                <a:tableStyleId>{5C22544A-7EE6-4342-B048-85BDC9FD1C3A}</a:tableStyleId>
              </a:tblPr>
              <a:tblGrid>
                <a:gridCol w="10080943">
                  <a:extLst>
                    <a:ext uri="{9D8B030D-6E8A-4147-A177-3AD203B41FA5}">
                      <a16:colId xmlns:a16="http://schemas.microsoft.com/office/drawing/2014/main" val="2619519810"/>
                    </a:ext>
                  </a:extLst>
                </a:gridCol>
              </a:tblGrid>
              <a:tr h="0">
                <a:tc>
                  <a:txBody>
                    <a:bodyPr/>
                    <a:lstStyle/>
                    <a:p>
                      <a:pPr latinLnBrk="1"/>
                      <a:r>
                        <a:rPr lang="ko-KR" altLang="en-US" sz="1400" b="0" dirty="0">
                          <a:solidFill>
                            <a:schemeClr val="tx1"/>
                          </a:solidFill>
                        </a:rPr>
                        <a:t>전투 시작 전에 기물을 배치하는 시스템이다</a:t>
                      </a:r>
                      <a:r>
                        <a:rPr lang="en-US" altLang="ko-KR" sz="1400" b="0" dirty="0">
                          <a:solidFill>
                            <a:schemeClr val="tx1"/>
                          </a:solidFill>
                        </a:rPr>
                        <a:t>.</a:t>
                      </a:r>
                      <a:endParaRPr lang="ko-KR" altLang="en-US" sz="1400" b="0" dirty="0">
                        <a:solidFill>
                          <a:schemeClr val="tx1"/>
                        </a:solidFill>
                      </a:endParaRPr>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3759622"/>
                  </a:ext>
                </a:extLst>
              </a:tr>
              <a:tr h="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400" b="1"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400" b="1" dirty="0">
                          <a:solidFill>
                            <a:schemeClr val="tx1"/>
                          </a:solidFill>
                        </a:rPr>
                        <a:t>기획 의도</a:t>
                      </a:r>
                      <a:endParaRPr lang="en-US" altLang="ko-KR" sz="1400" b="1" dirty="0">
                        <a:solidFill>
                          <a:schemeClr val="tx1"/>
                        </a:solidFill>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24188820"/>
                  </a:ext>
                </a:extLst>
              </a:tr>
              <a:tr h="0">
                <a:tc>
                  <a:txBody>
                    <a:bodyPr/>
                    <a:lstStyle/>
                    <a:p>
                      <a:pPr latinLnBrk="1"/>
                      <a:r>
                        <a:rPr lang="ko-KR" altLang="en-US" sz="1200" b="0" dirty="0">
                          <a:solidFill>
                            <a:schemeClr val="tx1"/>
                          </a:solidFill>
                        </a:rPr>
                        <a:t>기존의 전략 카드 게임과 비교했을 때 기물이 적을 공격하는 과정이 길고 복잡한 해당 게임의 특징상 전투 한번에 소모되는 시간이 과도하게 길어져 게임이 지루해 지거나 피로를 느끼는 상황을 방지하기 위해서 전투 초반에 기물을 소환하는 과정에서 소모되는 시간을 단축시킬 해당 시스템을 기획하였다</a:t>
                      </a:r>
                      <a:r>
                        <a:rPr lang="en-US" altLang="ko-KR" sz="1200" b="0" dirty="0">
                          <a:solidFill>
                            <a:schemeClr val="tx1"/>
                          </a:solidFill>
                        </a:rPr>
                        <a:t>.</a:t>
                      </a: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0906204"/>
                  </a:ext>
                </a:extLst>
              </a:tr>
            </a:tbl>
          </a:graphicData>
        </a:graphic>
      </p:graphicFrame>
    </p:spTree>
    <p:extLst>
      <p:ext uri="{BB962C8B-B14F-4D97-AF65-F5344CB8AC3E}">
        <p14:creationId xmlns:p14="http://schemas.microsoft.com/office/powerpoint/2010/main" val="3168994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1DAEA7-79E3-502E-509C-DF5DDCA8B6BC}"/>
            </a:ext>
          </a:extLst>
        </p:cNvPr>
        <p:cNvGrpSpPr/>
        <p:nvPr/>
      </p:nvGrpSpPr>
      <p:grpSpPr>
        <a:xfrm>
          <a:off x="0" y="0"/>
          <a:ext cx="0" cy="0"/>
          <a:chOff x="0" y="0"/>
          <a:chExt cx="0" cy="0"/>
        </a:xfrm>
      </p:grpSpPr>
      <p:sp>
        <p:nvSpPr>
          <p:cNvPr id="4" name="제목 1">
            <a:extLst>
              <a:ext uri="{FF2B5EF4-FFF2-40B4-BE49-F238E27FC236}">
                <a16:creationId xmlns:a16="http://schemas.microsoft.com/office/drawing/2014/main" id="{636482B7-5B29-4FB0-B905-DE64440A7328}"/>
              </a:ext>
            </a:extLst>
          </p:cNvPr>
          <p:cNvSpPr txBox="1">
            <a:spLocks/>
          </p:cNvSpPr>
          <p:nvPr/>
        </p:nvSpPr>
        <p:spPr>
          <a:xfrm>
            <a:off x="695324" y="387600"/>
            <a:ext cx="10801351" cy="628400"/>
          </a:xfrm>
          <a:prstGeom prst="rect">
            <a:avLst/>
          </a:prstGeom>
        </p:spPr>
        <p:txBody>
          <a:bodyPr vert="horz" lIns="91440" tIns="45720" rIns="91440" bIns="45720" rtlCol="0" anchor="ctr">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ko-KR" altLang="en-US" sz="3200" dirty="0"/>
              <a:t>전투 돌입 단계 </a:t>
            </a:r>
            <a:r>
              <a:rPr lang="en-US" altLang="ko-KR" sz="3200" dirty="0"/>
              <a:t>–</a:t>
            </a:r>
            <a:r>
              <a:rPr lang="en-US" altLang="ko-KR" sz="2800" dirty="0"/>
              <a:t> </a:t>
            </a:r>
            <a:r>
              <a:rPr lang="ko-KR" altLang="en-US" sz="2400" dirty="0"/>
              <a:t>시작</a:t>
            </a:r>
            <a:r>
              <a:rPr lang="ko-KR" altLang="en-US" sz="2800" dirty="0"/>
              <a:t> </a:t>
            </a:r>
            <a:r>
              <a:rPr lang="ko-KR" altLang="en-US" sz="2400" dirty="0"/>
              <a:t>부대 및 배치 시스템</a:t>
            </a:r>
            <a:endParaRPr lang="en-US" altLang="ko-KR" sz="3200" dirty="0"/>
          </a:p>
        </p:txBody>
      </p:sp>
      <p:graphicFrame>
        <p:nvGraphicFramePr>
          <p:cNvPr id="18" name="표 17">
            <a:extLst>
              <a:ext uri="{FF2B5EF4-FFF2-40B4-BE49-F238E27FC236}">
                <a16:creationId xmlns:a16="http://schemas.microsoft.com/office/drawing/2014/main" id="{F64BB153-38B9-4099-B10D-B1D00AAA2FD5}"/>
              </a:ext>
            </a:extLst>
          </p:cNvPr>
          <p:cNvGraphicFramePr>
            <a:graphicFrameLocks noGrp="1"/>
          </p:cNvGraphicFramePr>
          <p:nvPr>
            <p:extLst>
              <p:ext uri="{D42A27DB-BD31-4B8C-83A1-F6EECF244321}">
                <p14:modId xmlns:p14="http://schemas.microsoft.com/office/powerpoint/2010/main" val="2978028931"/>
              </p:ext>
            </p:extLst>
          </p:nvPr>
        </p:nvGraphicFramePr>
        <p:xfrm>
          <a:off x="1055528" y="4777425"/>
          <a:ext cx="10080943" cy="1463040"/>
        </p:xfrm>
        <a:graphic>
          <a:graphicData uri="http://schemas.openxmlformats.org/drawingml/2006/table">
            <a:tbl>
              <a:tblPr firstRow="1" bandRow="1">
                <a:tableStyleId>{5C22544A-7EE6-4342-B048-85BDC9FD1C3A}</a:tableStyleId>
              </a:tblPr>
              <a:tblGrid>
                <a:gridCol w="10080943">
                  <a:extLst>
                    <a:ext uri="{9D8B030D-6E8A-4147-A177-3AD203B41FA5}">
                      <a16:colId xmlns:a16="http://schemas.microsoft.com/office/drawing/2014/main" val="2619519810"/>
                    </a:ext>
                  </a:extLst>
                </a:gridCol>
              </a:tblGrid>
              <a:tr h="0">
                <a:tc>
                  <a:txBody>
                    <a:bodyPr/>
                    <a:lstStyle/>
                    <a:p>
                      <a:pPr latinLnBrk="1"/>
                      <a:r>
                        <a:rPr lang="ko-KR" altLang="en-US" sz="1400" b="0" dirty="0">
                          <a:solidFill>
                            <a:schemeClr val="tx1"/>
                          </a:solidFill>
                        </a:rPr>
                        <a:t>전투 시작 전에 초기 배치할 기물과 배치를 미리 설정하는 시스템이다</a:t>
                      </a:r>
                      <a:r>
                        <a:rPr lang="en-US" altLang="ko-KR" sz="1400" b="0" dirty="0">
                          <a:solidFill>
                            <a:schemeClr val="tx1"/>
                          </a:solidFill>
                        </a:rPr>
                        <a:t>.</a:t>
                      </a:r>
                      <a:endParaRPr lang="ko-KR" altLang="en-US" sz="1400" b="0" dirty="0">
                        <a:solidFill>
                          <a:schemeClr val="tx1"/>
                        </a:solidFill>
                      </a:endParaRPr>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3759622"/>
                  </a:ext>
                </a:extLst>
              </a:tr>
              <a:tr h="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400" b="1"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400" b="1" dirty="0">
                          <a:solidFill>
                            <a:schemeClr val="tx1"/>
                          </a:solidFill>
                        </a:rPr>
                        <a:t>기획 의도</a:t>
                      </a:r>
                      <a:endParaRPr lang="en-US" altLang="ko-KR" sz="1400" b="1" dirty="0">
                        <a:solidFill>
                          <a:schemeClr val="tx1"/>
                        </a:solidFill>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24188820"/>
                  </a:ext>
                </a:extLst>
              </a:tr>
              <a:tr h="0">
                <a:tc>
                  <a:txBody>
                    <a:bodyPr/>
                    <a:lstStyle/>
                    <a:p>
                      <a:pPr latinLnBrk="1"/>
                      <a:r>
                        <a:rPr lang="ko-KR" altLang="en-US" sz="1200" b="0" dirty="0">
                          <a:solidFill>
                            <a:schemeClr val="tx1"/>
                          </a:solidFill>
                        </a:rPr>
                        <a:t>시작 기물 배치는 전투에 소모되는 시간을 단축하기 위하여 기획된 시스템이지만 오히려 시작 기물을 선택하고 배치하는 과정에서 소모되는 시간으로 전투에 소모되는 시간이 늘어나는 것을 방지하기 위하여 전투 시작 전에 배치할 기물의 종류와 배치할 위치를 설정하는 시스템이다</a:t>
                      </a:r>
                      <a:r>
                        <a:rPr lang="en-US" altLang="ko-KR" sz="1200" b="0" dirty="0">
                          <a:solidFill>
                            <a:schemeClr val="tx1"/>
                          </a:solidFill>
                        </a:rPr>
                        <a:t>.</a:t>
                      </a:r>
                    </a:p>
                    <a:p>
                      <a:pPr latinLnBrk="1"/>
                      <a:r>
                        <a:rPr lang="ko-KR" altLang="en-US" sz="1200" b="0" dirty="0">
                          <a:solidFill>
                            <a:schemeClr val="tx1"/>
                          </a:solidFill>
                        </a:rPr>
                        <a:t>또한</a:t>
                      </a:r>
                      <a:r>
                        <a:rPr lang="en-US" altLang="ko-KR" sz="1200" b="0" dirty="0">
                          <a:solidFill>
                            <a:schemeClr val="tx1"/>
                          </a:solidFill>
                        </a:rPr>
                        <a:t>, </a:t>
                      </a:r>
                      <a:r>
                        <a:rPr lang="ko-KR" altLang="en-US" sz="1200" b="0" dirty="0">
                          <a:solidFill>
                            <a:schemeClr val="tx1"/>
                          </a:solidFill>
                        </a:rPr>
                        <a:t>선호 설정된 부대</a:t>
                      </a:r>
                      <a:r>
                        <a:rPr lang="en-US" altLang="ko-KR" sz="1200" b="0" dirty="0">
                          <a:solidFill>
                            <a:schemeClr val="tx1"/>
                          </a:solidFill>
                        </a:rPr>
                        <a:t>(</a:t>
                      </a:r>
                      <a:r>
                        <a:rPr lang="ko-KR" altLang="en-US" sz="1200" b="0" dirty="0">
                          <a:solidFill>
                            <a:schemeClr val="tx1"/>
                          </a:solidFill>
                        </a:rPr>
                        <a:t>기물 프리셋</a:t>
                      </a:r>
                      <a:r>
                        <a:rPr lang="en-US" altLang="ko-KR" sz="1200" b="0" dirty="0">
                          <a:solidFill>
                            <a:schemeClr val="tx1"/>
                          </a:solidFill>
                        </a:rPr>
                        <a:t>)</a:t>
                      </a:r>
                      <a:r>
                        <a:rPr lang="ko-KR" altLang="en-US" sz="1200" b="0" dirty="0">
                          <a:solidFill>
                            <a:schemeClr val="tx1"/>
                          </a:solidFill>
                        </a:rPr>
                        <a:t>과 배치를 전투 시작 시 기본 값으로 설정하게 하여 소모되는 시간을 더욱 감소할 수 있게 하였다</a:t>
                      </a:r>
                      <a:r>
                        <a:rPr lang="en-US" altLang="ko-KR" sz="1200" b="0" dirty="0">
                          <a:solidFill>
                            <a:schemeClr val="tx1"/>
                          </a:solidFill>
                        </a:rPr>
                        <a:t>.</a:t>
                      </a: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0906204"/>
                  </a:ext>
                </a:extLst>
              </a:tr>
            </a:tbl>
          </a:graphicData>
        </a:graphic>
      </p:graphicFrame>
    </p:spTree>
    <p:extLst>
      <p:ext uri="{BB962C8B-B14F-4D97-AF65-F5344CB8AC3E}">
        <p14:creationId xmlns:p14="http://schemas.microsoft.com/office/powerpoint/2010/main" val="374291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1DAEA7-79E3-502E-509C-DF5DDCA8B6BC}"/>
            </a:ext>
          </a:extLst>
        </p:cNvPr>
        <p:cNvGrpSpPr/>
        <p:nvPr/>
      </p:nvGrpSpPr>
      <p:grpSpPr>
        <a:xfrm>
          <a:off x="0" y="0"/>
          <a:ext cx="0" cy="0"/>
          <a:chOff x="0" y="0"/>
          <a:chExt cx="0" cy="0"/>
        </a:xfrm>
      </p:grpSpPr>
      <p:sp>
        <p:nvSpPr>
          <p:cNvPr id="4" name="제목 1">
            <a:extLst>
              <a:ext uri="{FF2B5EF4-FFF2-40B4-BE49-F238E27FC236}">
                <a16:creationId xmlns:a16="http://schemas.microsoft.com/office/drawing/2014/main" id="{636482B7-5B29-4FB0-B905-DE64440A7328}"/>
              </a:ext>
            </a:extLst>
          </p:cNvPr>
          <p:cNvSpPr txBox="1">
            <a:spLocks/>
          </p:cNvSpPr>
          <p:nvPr/>
        </p:nvSpPr>
        <p:spPr>
          <a:xfrm>
            <a:off x="695324" y="387600"/>
            <a:ext cx="10801351" cy="628400"/>
          </a:xfrm>
          <a:prstGeom prst="rect">
            <a:avLst/>
          </a:prstGeom>
        </p:spPr>
        <p:txBody>
          <a:bodyPr vert="horz" lIns="91440" tIns="45720" rIns="91440" bIns="45720" rtlCol="0" anchor="ctr">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ko-KR" altLang="en-US" sz="3200" dirty="0"/>
              <a:t>플레이어턴 알고리즘</a:t>
            </a:r>
            <a:endParaRPr lang="en-US" altLang="ko-KR" sz="2400" dirty="0"/>
          </a:p>
        </p:txBody>
      </p:sp>
      <p:sp>
        <p:nvSpPr>
          <p:cNvPr id="11" name="직사각형 10">
            <a:extLst>
              <a:ext uri="{FF2B5EF4-FFF2-40B4-BE49-F238E27FC236}">
                <a16:creationId xmlns:a16="http://schemas.microsoft.com/office/drawing/2014/main" id="{0267DAC0-4E84-4E03-907D-3474183DA076}"/>
              </a:ext>
            </a:extLst>
          </p:cNvPr>
          <p:cNvSpPr/>
          <p:nvPr/>
        </p:nvSpPr>
        <p:spPr>
          <a:xfrm>
            <a:off x="2308714" y="1640207"/>
            <a:ext cx="1258358" cy="430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t>카드 드로우</a:t>
            </a:r>
            <a:endParaRPr lang="en-US" altLang="ko-KR" sz="1200" dirty="0"/>
          </a:p>
          <a:p>
            <a:pPr algn="ctr"/>
            <a:r>
              <a:rPr lang="ko-KR" altLang="en-US" sz="1200" dirty="0"/>
              <a:t>시스템</a:t>
            </a:r>
          </a:p>
        </p:txBody>
      </p:sp>
      <p:sp>
        <p:nvSpPr>
          <p:cNvPr id="12" name="직사각형 11">
            <a:extLst>
              <a:ext uri="{FF2B5EF4-FFF2-40B4-BE49-F238E27FC236}">
                <a16:creationId xmlns:a16="http://schemas.microsoft.com/office/drawing/2014/main" id="{EC565BD6-DD91-49F3-B801-519FDD205CBB}"/>
              </a:ext>
            </a:extLst>
          </p:cNvPr>
          <p:cNvSpPr/>
          <p:nvPr/>
        </p:nvSpPr>
        <p:spPr>
          <a:xfrm>
            <a:off x="695324" y="1286674"/>
            <a:ext cx="1258358" cy="430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t>턴 시작</a:t>
            </a:r>
          </a:p>
        </p:txBody>
      </p:sp>
      <p:sp>
        <p:nvSpPr>
          <p:cNvPr id="13" name="직사각형 12">
            <a:extLst>
              <a:ext uri="{FF2B5EF4-FFF2-40B4-BE49-F238E27FC236}">
                <a16:creationId xmlns:a16="http://schemas.microsoft.com/office/drawing/2014/main" id="{237C6D51-E838-4FA4-95C7-94BA1DA08667}"/>
              </a:ext>
            </a:extLst>
          </p:cNvPr>
          <p:cNvSpPr/>
          <p:nvPr/>
        </p:nvSpPr>
        <p:spPr>
          <a:xfrm>
            <a:off x="852591" y="1754193"/>
            <a:ext cx="1258358" cy="430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t>행동력</a:t>
            </a:r>
            <a:endParaRPr lang="en-US" altLang="ko-KR" sz="1200" dirty="0"/>
          </a:p>
          <a:p>
            <a:pPr algn="ctr"/>
            <a:r>
              <a:rPr lang="ko-KR" altLang="en-US" sz="1200" dirty="0"/>
              <a:t>시스템</a:t>
            </a:r>
          </a:p>
        </p:txBody>
      </p:sp>
      <p:sp>
        <p:nvSpPr>
          <p:cNvPr id="14" name="직사각형 13">
            <a:extLst>
              <a:ext uri="{FF2B5EF4-FFF2-40B4-BE49-F238E27FC236}">
                <a16:creationId xmlns:a16="http://schemas.microsoft.com/office/drawing/2014/main" id="{4DA5805F-E930-4D33-8FCB-4922BF0DF221}"/>
              </a:ext>
            </a:extLst>
          </p:cNvPr>
          <p:cNvSpPr/>
          <p:nvPr/>
        </p:nvSpPr>
        <p:spPr>
          <a:xfrm>
            <a:off x="4678466" y="1256507"/>
            <a:ext cx="1258358" cy="430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t>플레이어</a:t>
            </a:r>
            <a:endParaRPr lang="en-US" altLang="ko-KR" sz="1200" dirty="0"/>
          </a:p>
          <a:p>
            <a:pPr algn="ctr"/>
            <a:r>
              <a:rPr lang="ko-KR" altLang="en-US" sz="1200" dirty="0"/>
              <a:t>행동</a:t>
            </a:r>
            <a:r>
              <a:rPr lang="en-US" altLang="ko-KR" sz="1200" dirty="0"/>
              <a:t>(MP </a:t>
            </a:r>
            <a:r>
              <a:rPr lang="ko-KR" altLang="en-US" sz="1200" dirty="0"/>
              <a:t>소모</a:t>
            </a:r>
            <a:r>
              <a:rPr lang="en-US" altLang="ko-KR" sz="1200" dirty="0"/>
              <a:t>)</a:t>
            </a:r>
            <a:endParaRPr lang="ko-KR" altLang="en-US" sz="1200" dirty="0"/>
          </a:p>
        </p:txBody>
      </p:sp>
      <p:sp>
        <p:nvSpPr>
          <p:cNvPr id="15" name="직사각형 14">
            <a:extLst>
              <a:ext uri="{FF2B5EF4-FFF2-40B4-BE49-F238E27FC236}">
                <a16:creationId xmlns:a16="http://schemas.microsoft.com/office/drawing/2014/main" id="{817102BE-B8F4-4F62-BE77-FBB4DE17F42D}"/>
              </a:ext>
            </a:extLst>
          </p:cNvPr>
          <p:cNvSpPr/>
          <p:nvPr/>
        </p:nvSpPr>
        <p:spPr>
          <a:xfrm>
            <a:off x="8761941" y="1286674"/>
            <a:ext cx="1258358" cy="430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t>턴 종료</a:t>
            </a:r>
          </a:p>
        </p:txBody>
      </p:sp>
      <p:sp>
        <p:nvSpPr>
          <p:cNvPr id="24" name="직사각형 23">
            <a:extLst>
              <a:ext uri="{FF2B5EF4-FFF2-40B4-BE49-F238E27FC236}">
                <a16:creationId xmlns:a16="http://schemas.microsoft.com/office/drawing/2014/main" id="{374E6CB4-8913-45D6-AA2C-3A86688DDB30}"/>
              </a:ext>
            </a:extLst>
          </p:cNvPr>
          <p:cNvSpPr/>
          <p:nvPr/>
        </p:nvSpPr>
        <p:spPr>
          <a:xfrm>
            <a:off x="5228953" y="1754193"/>
            <a:ext cx="1258358" cy="430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t>카드 사용</a:t>
            </a:r>
          </a:p>
        </p:txBody>
      </p:sp>
      <p:sp>
        <p:nvSpPr>
          <p:cNvPr id="25" name="직사각형 24">
            <a:extLst>
              <a:ext uri="{FF2B5EF4-FFF2-40B4-BE49-F238E27FC236}">
                <a16:creationId xmlns:a16="http://schemas.microsoft.com/office/drawing/2014/main" id="{111A5A1A-E26F-4F0D-ADF6-FE8B152CA382}"/>
              </a:ext>
            </a:extLst>
          </p:cNvPr>
          <p:cNvSpPr/>
          <p:nvPr/>
        </p:nvSpPr>
        <p:spPr>
          <a:xfrm>
            <a:off x="5228953" y="4430823"/>
            <a:ext cx="1258358" cy="430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t>기물 행동 명령</a:t>
            </a:r>
          </a:p>
        </p:txBody>
      </p:sp>
      <p:sp>
        <p:nvSpPr>
          <p:cNvPr id="26" name="직사각형 25">
            <a:extLst>
              <a:ext uri="{FF2B5EF4-FFF2-40B4-BE49-F238E27FC236}">
                <a16:creationId xmlns:a16="http://schemas.microsoft.com/office/drawing/2014/main" id="{D29BC228-8077-4ACC-BCC3-C20F5E27B4FC}"/>
              </a:ext>
            </a:extLst>
          </p:cNvPr>
          <p:cNvSpPr/>
          <p:nvPr/>
        </p:nvSpPr>
        <p:spPr>
          <a:xfrm>
            <a:off x="6593433" y="1858803"/>
            <a:ext cx="1258358" cy="430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t>기물 소환</a:t>
            </a:r>
          </a:p>
        </p:txBody>
      </p:sp>
      <p:sp>
        <p:nvSpPr>
          <p:cNvPr id="27" name="직사각형 26">
            <a:extLst>
              <a:ext uri="{FF2B5EF4-FFF2-40B4-BE49-F238E27FC236}">
                <a16:creationId xmlns:a16="http://schemas.microsoft.com/office/drawing/2014/main" id="{EF5959D7-9A11-452A-A044-2DF67F7CB95C}"/>
              </a:ext>
            </a:extLst>
          </p:cNvPr>
          <p:cNvSpPr/>
          <p:nvPr/>
        </p:nvSpPr>
        <p:spPr>
          <a:xfrm>
            <a:off x="6593433" y="3398031"/>
            <a:ext cx="1258358" cy="430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t>스킬 사용 명령</a:t>
            </a:r>
          </a:p>
        </p:txBody>
      </p:sp>
      <p:sp>
        <p:nvSpPr>
          <p:cNvPr id="28" name="직사각형 27">
            <a:extLst>
              <a:ext uri="{FF2B5EF4-FFF2-40B4-BE49-F238E27FC236}">
                <a16:creationId xmlns:a16="http://schemas.microsoft.com/office/drawing/2014/main" id="{A2C162A9-C6CD-4F7C-8A80-33FEBDFB45E6}"/>
              </a:ext>
            </a:extLst>
          </p:cNvPr>
          <p:cNvSpPr/>
          <p:nvPr/>
        </p:nvSpPr>
        <p:spPr>
          <a:xfrm>
            <a:off x="6593433" y="3938275"/>
            <a:ext cx="1258358" cy="430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t>이벤트 발동</a:t>
            </a:r>
          </a:p>
        </p:txBody>
      </p:sp>
      <p:sp>
        <p:nvSpPr>
          <p:cNvPr id="29" name="직사각형 28">
            <a:extLst>
              <a:ext uri="{FF2B5EF4-FFF2-40B4-BE49-F238E27FC236}">
                <a16:creationId xmlns:a16="http://schemas.microsoft.com/office/drawing/2014/main" id="{9BA9DAC6-9668-4A6D-B461-296C61F9E499}"/>
              </a:ext>
            </a:extLst>
          </p:cNvPr>
          <p:cNvSpPr/>
          <p:nvPr/>
        </p:nvSpPr>
        <p:spPr>
          <a:xfrm>
            <a:off x="6887553" y="2359471"/>
            <a:ext cx="1258358" cy="430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t>일반 소환</a:t>
            </a:r>
          </a:p>
        </p:txBody>
      </p:sp>
      <p:sp>
        <p:nvSpPr>
          <p:cNvPr id="30" name="직사각형 29">
            <a:extLst>
              <a:ext uri="{FF2B5EF4-FFF2-40B4-BE49-F238E27FC236}">
                <a16:creationId xmlns:a16="http://schemas.microsoft.com/office/drawing/2014/main" id="{A3A346BC-DEE6-4F1A-B958-15E2F48BFEC5}"/>
              </a:ext>
            </a:extLst>
          </p:cNvPr>
          <p:cNvSpPr/>
          <p:nvPr/>
        </p:nvSpPr>
        <p:spPr>
          <a:xfrm>
            <a:off x="6887553" y="2864797"/>
            <a:ext cx="1258358" cy="430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t>프로모션 소환</a:t>
            </a:r>
          </a:p>
        </p:txBody>
      </p:sp>
      <p:sp>
        <p:nvSpPr>
          <p:cNvPr id="31" name="직사각형 30">
            <a:extLst>
              <a:ext uri="{FF2B5EF4-FFF2-40B4-BE49-F238E27FC236}">
                <a16:creationId xmlns:a16="http://schemas.microsoft.com/office/drawing/2014/main" id="{083A375E-EAD1-40A2-A6EB-1A08164D047C}"/>
              </a:ext>
            </a:extLst>
          </p:cNvPr>
          <p:cNvSpPr/>
          <p:nvPr/>
        </p:nvSpPr>
        <p:spPr>
          <a:xfrm>
            <a:off x="6622420" y="4575966"/>
            <a:ext cx="1258358" cy="430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t>이동 명령</a:t>
            </a:r>
          </a:p>
        </p:txBody>
      </p:sp>
      <p:sp>
        <p:nvSpPr>
          <p:cNvPr id="32" name="직사각형 31">
            <a:extLst>
              <a:ext uri="{FF2B5EF4-FFF2-40B4-BE49-F238E27FC236}">
                <a16:creationId xmlns:a16="http://schemas.microsoft.com/office/drawing/2014/main" id="{08183475-4D02-47D6-B8EF-C9ABC2DCAC5D}"/>
              </a:ext>
            </a:extLst>
          </p:cNvPr>
          <p:cNvSpPr/>
          <p:nvPr/>
        </p:nvSpPr>
        <p:spPr>
          <a:xfrm>
            <a:off x="6622420" y="5116210"/>
            <a:ext cx="1258358" cy="430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t>공격 명령</a:t>
            </a:r>
          </a:p>
        </p:txBody>
      </p:sp>
      <p:sp>
        <p:nvSpPr>
          <p:cNvPr id="33" name="직사각형 32">
            <a:extLst>
              <a:ext uri="{FF2B5EF4-FFF2-40B4-BE49-F238E27FC236}">
                <a16:creationId xmlns:a16="http://schemas.microsoft.com/office/drawing/2014/main" id="{8B14922C-D3B2-467D-8406-75A81DDF0DB2}"/>
              </a:ext>
            </a:extLst>
          </p:cNvPr>
          <p:cNvSpPr/>
          <p:nvPr/>
        </p:nvSpPr>
        <p:spPr>
          <a:xfrm>
            <a:off x="6622420" y="5648577"/>
            <a:ext cx="1258358" cy="430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t>스킬 사용 명령</a:t>
            </a:r>
          </a:p>
        </p:txBody>
      </p:sp>
      <p:sp>
        <p:nvSpPr>
          <p:cNvPr id="18" name="직사각형 17">
            <a:extLst>
              <a:ext uri="{FF2B5EF4-FFF2-40B4-BE49-F238E27FC236}">
                <a16:creationId xmlns:a16="http://schemas.microsoft.com/office/drawing/2014/main" id="{98446340-2EF9-44C2-8415-DE7D1CC50010}"/>
              </a:ext>
            </a:extLst>
          </p:cNvPr>
          <p:cNvSpPr/>
          <p:nvPr/>
        </p:nvSpPr>
        <p:spPr>
          <a:xfrm>
            <a:off x="979591" y="2245600"/>
            <a:ext cx="1258358" cy="430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t>행동력</a:t>
            </a:r>
            <a:endParaRPr lang="en-US" altLang="ko-KR" sz="1200" dirty="0"/>
          </a:p>
          <a:p>
            <a:pPr algn="ctr"/>
            <a:r>
              <a:rPr lang="ko-KR" altLang="en-US" sz="1200" dirty="0"/>
              <a:t>증가 시스템</a:t>
            </a:r>
          </a:p>
        </p:txBody>
      </p:sp>
      <p:sp>
        <p:nvSpPr>
          <p:cNvPr id="19" name="직사각형 18">
            <a:extLst>
              <a:ext uri="{FF2B5EF4-FFF2-40B4-BE49-F238E27FC236}">
                <a16:creationId xmlns:a16="http://schemas.microsoft.com/office/drawing/2014/main" id="{14F07792-DE00-4C93-B6C6-FAF9258ECF53}"/>
              </a:ext>
            </a:extLst>
          </p:cNvPr>
          <p:cNvSpPr/>
          <p:nvPr/>
        </p:nvSpPr>
        <p:spPr>
          <a:xfrm>
            <a:off x="3239133" y="2479520"/>
            <a:ext cx="1258358" cy="430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t>턴 제한 시간 시스템</a:t>
            </a:r>
          </a:p>
        </p:txBody>
      </p:sp>
    </p:spTree>
    <p:extLst>
      <p:ext uri="{BB962C8B-B14F-4D97-AF65-F5344CB8AC3E}">
        <p14:creationId xmlns:p14="http://schemas.microsoft.com/office/powerpoint/2010/main" val="361688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1DAEA7-79E3-502E-509C-DF5DDCA8B6BC}"/>
            </a:ext>
          </a:extLst>
        </p:cNvPr>
        <p:cNvGrpSpPr/>
        <p:nvPr/>
      </p:nvGrpSpPr>
      <p:grpSpPr>
        <a:xfrm>
          <a:off x="0" y="0"/>
          <a:ext cx="0" cy="0"/>
          <a:chOff x="0" y="0"/>
          <a:chExt cx="0" cy="0"/>
        </a:xfrm>
      </p:grpSpPr>
      <p:sp>
        <p:nvSpPr>
          <p:cNvPr id="4" name="제목 1">
            <a:extLst>
              <a:ext uri="{FF2B5EF4-FFF2-40B4-BE49-F238E27FC236}">
                <a16:creationId xmlns:a16="http://schemas.microsoft.com/office/drawing/2014/main" id="{636482B7-5B29-4FB0-B905-DE64440A7328}"/>
              </a:ext>
            </a:extLst>
          </p:cNvPr>
          <p:cNvSpPr txBox="1">
            <a:spLocks/>
          </p:cNvSpPr>
          <p:nvPr/>
        </p:nvSpPr>
        <p:spPr>
          <a:xfrm>
            <a:off x="695324" y="387600"/>
            <a:ext cx="10801351" cy="628400"/>
          </a:xfrm>
          <a:prstGeom prst="rect">
            <a:avLst/>
          </a:prstGeom>
        </p:spPr>
        <p:txBody>
          <a:bodyPr vert="horz" lIns="91440" tIns="45720" rIns="91440" bIns="45720" rtlCol="0" anchor="ctr">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ko-KR" altLang="en-US" sz="3200" dirty="0"/>
              <a:t>플레이어 턴</a:t>
            </a:r>
            <a:r>
              <a:rPr lang="en-US" altLang="ko-KR" sz="3200" dirty="0"/>
              <a:t>–</a:t>
            </a:r>
            <a:r>
              <a:rPr lang="en-US" altLang="ko-KR" sz="2800" dirty="0"/>
              <a:t> </a:t>
            </a:r>
            <a:r>
              <a:rPr lang="ko-KR" altLang="en-US" sz="2400" dirty="0"/>
              <a:t>행동력</a:t>
            </a:r>
            <a:r>
              <a:rPr lang="en-US" altLang="ko-KR" sz="2400" dirty="0"/>
              <a:t>(MP)</a:t>
            </a:r>
            <a:r>
              <a:rPr lang="ko-KR" altLang="en-US" sz="2400" dirty="0"/>
              <a:t> 시스템</a:t>
            </a:r>
            <a:endParaRPr lang="en-US" altLang="ko-KR" sz="3200" dirty="0"/>
          </a:p>
        </p:txBody>
      </p:sp>
      <p:graphicFrame>
        <p:nvGraphicFramePr>
          <p:cNvPr id="18" name="표 17">
            <a:extLst>
              <a:ext uri="{FF2B5EF4-FFF2-40B4-BE49-F238E27FC236}">
                <a16:creationId xmlns:a16="http://schemas.microsoft.com/office/drawing/2014/main" id="{F64BB153-38B9-4099-B10D-B1D00AAA2FD5}"/>
              </a:ext>
            </a:extLst>
          </p:cNvPr>
          <p:cNvGraphicFramePr>
            <a:graphicFrameLocks noGrp="1"/>
          </p:cNvGraphicFramePr>
          <p:nvPr>
            <p:extLst>
              <p:ext uri="{D42A27DB-BD31-4B8C-83A1-F6EECF244321}">
                <p14:modId xmlns:p14="http://schemas.microsoft.com/office/powerpoint/2010/main" val="1582485939"/>
              </p:ext>
            </p:extLst>
          </p:nvPr>
        </p:nvGraphicFramePr>
        <p:xfrm>
          <a:off x="1055528" y="4957128"/>
          <a:ext cx="10080943" cy="1280160"/>
        </p:xfrm>
        <a:graphic>
          <a:graphicData uri="http://schemas.openxmlformats.org/drawingml/2006/table">
            <a:tbl>
              <a:tblPr firstRow="1" bandRow="1">
                <a:tableStyleId>{5C22544A-7EE6-4342-B048-85BDC9FD1C3A}</a:tableStyleId>
              </a:tblPr>
              <a:tblGrid>
                <a:gridCol w="10080943">
                  <a:extLst>
                    <a:ext uri="{9D8B030D-6E8A-4147-A177-3AD203B41FA5}">
                      <a16:colId xmlns:a16="http://schemas.microsoft.com/office/drawing/2014/main" val="2619519810"/>
                    </a:ext>
                  </a:extLst>
                </a:gridCol>
              </a:tblGrid>
              <a:tr h="0">
                <a:tc>
                  <a:txBody>
                    <a:bodyPr/>
                    <a:lstStyle/>
                    <a:p>
                      <a:pPr latinLnBrk="1"/>
                      <a:r>
                        <a:rPr lang="ko-KR" altLang="en-US" sz="1400" b="0" dirty="0">
                          <a:solidFill>
                            <a:schemeClr val="tx1"/>
                          </a:solidFill>
                        </a:rPr>
                        <a:t>플레이어의 행동</a:t>
                      </a:r>
                      <a:r>
                        <a:rPr lang="en-US" altLang="ko-KR" sz="1400" b="0" dirty="0">
                          <a:solidFill>
                            <a:schemeClr val="tx1"/>
                          </a:solidFill>
                        </a:rPr>
                        <a:t>(</a:t>
                      </a:r>
                      <a:r>
                        <a:rPr lang="ko-KR" altLang="en-US" sz="1400" b="0" dirty="0">
                          <a:solidFill>
                            <a:schemeClr val="tx1"/>
                          </a:solidFill>
                        </a:rPr>
                        <a:t>카드 사용</a:t>
                      </a:r>
                      <a:r>
                        <a:rPr lang="en-US" altLang="ko-KR" sz="1400" b="0" dirty="0">
                          <a:solidFill>
                            <a:schemeClr val="tx1"/>
                          </a:solidFill>
                        </a:rPr>
                        <a:t>, </a:t>
                      </a:r>
                      <a:r>
                        <a:rPr lang="ko-KR" altLang="en-US" sz="1400" b="0" dirty="0">
                          <a:solidFill>
                            <a:schemeClr val="tx1"/>
                          </a:solidFill>
                        </a:rPr>
                        <a:t>기물 명령 등</a:t>
                      </a:r>
                      <a:r>
                        <a:rPr lang="en-US" altLang="ko-KR" sz="1400" b="0" dirty="0">
                          <a:solidFill>
                            <a:schemeClr val="tx1"/>
                          </a:solidFill>
                        </a:rPr>
                        <a:t>)</a:t>
                      </a:r>
                      <a:r>
                        <a:rPr lang="ko-KR" altLang="en-US" sz="1400" b="0" dirty="0">
                          <a:solidFill>
                            <a:schemeClr val="tx1"/>
                          </a:solidFill>
                        </a:rPr>
                        <a:t>에</a:t>
                      </a:r>
                      <a:r>
                        <a:rPr lang="en-US" altLang="ko-KR" sz="1400" b="0" dirty="0">
                          <a:solidFill>
                            <a:schemeClr val="tx1"/>
                          </a:solidFill>
                        </a:rPr>
                        <a:t> </a:t>
                      </a:r>
                      <a:r>
                        <a:rPr lang="ko-KR" altLang="en-US" sz="1400" b="0" dirty="0">
                          <a:solidFill>
                            <a:schemeClr val="tx1"/>
                          </a:solidFill>
                        </a:rPr>
                        <a:t>자원이 필요하게 하는 시스템이다</a:t>
                      </a:r>
                      <a:r>
                        <a:rPr lang="en-US" altLang="ko-KR" sz="1400" b="0" dirty="0">
                          <a:solidFill>
                            <a:schemeClr val="tx1"/>
                          </a:solidFill>
                        </a:rPr>
                        <a:t>.</a:t>
                      </a:r>
                      <a:endParaRPr lang="ko-KR" altLang="en-US" sz="1400" b="0" dirty="0">
                        <a:solidFill>
                          <a:schemeClr val="tx1"/>
                        </a:solidFill>
                      </a:endParaRPr>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3759622"/>
                  </a:ext>
                </a:extLst>
              </a:tr>
              <a:tr h="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400" b="1"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400" b="1" dirty="0">
                          <a:solidFill>
                            <a:schemeClr val="tx1"/>
                          </a:solidFill>
                        </a:rPr>
                        <a:t>기획 의도</a:t>
                      </a:r>
                      <a:endParaRPr lang="en-US" altLang="ko-KR" sz="1400" b="1" dirty="0">
                        <a:solidFill>
                          <a:schemeClr val="tx1"/>
                        </a:solidFill>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24188820"/>
                  </a:ext>
                </a:extLst>
              </a:tr>
              <a:tr h="0">
                <a:tc>
                  <a:txBody>
                    <a:bodyPr/>
                    <a:lstStyle/>
                    <a:p>
                      <a:pPr latinLnBrk="1"/>
                      <a:r>
                        <a:rPr lang="ko-KR" altLang="en-US" sz="1200" b="0" dirty="0">
                          <a:solidFill>
                            <a:schemeClr val="tx1"/>
                          </a:solidFill>
                        </a:rPr>
                        <a:t>플레이어의 모든 행동에 행동력이 필요하며</a:t>
                      </a:r>
                      <a:r>
                        <a:rPr lang="en-US" altLang="ko-KR" sz="1200" b="0" dirty="0">
                          <a:solidFill>
                            <a:schemeClr val="tx1"/>
                          </a:solidFill>
                        </a:rPr>
                        <a:t>, </a:t>
                      </a:r>
                      <a:r>
                        <a:rPr lang="ko-KR" altLang="en-US" sz="1200" b="0" dirty="0">
                          <a:solidFill>
                            <a:schemeClr val="tx1"/>
                          </a:solidFill>
                        </a:rPr>
                        <a:t>행동력이 순차적으로 상승하여 전투의 흐림이 서서히 증가하게 기획하였다</a:t>
                      </a:r>
                      <a:r>
                        <a:rPr lang="en-US" altLang="ko-KR" sz="1200" b="0" dirty="0">
                          <a:solidFill>
                            <a:schemeClr val="tx1"/>
                          </a:solidFill>
                        </a:rPr>
                        <a:t>.</a:t>
                      </a:r>
                    </a:p>
                    <a:p>
                      <a:pPr latinLnBrk="1"/>
                      <a:r>
                        <a:rPr lang="ko-KR" altLang="en-US" sz="1200" b="0" dirty="0">
                          <a:solidFill>
                            <a:schemeClr val="tx1"/>
                          </a:solidFill>
                        </a:rPr>
                        <a:t>또한</a:t>
                      </a:r>
                      <a:r>
                        <a:rPr lang="en-US" altLang="ko-KR" sz="1200" b="0" dirty="0">
                          <a:solidFill>
                            <a:schemeClr val="tx1"/>
                          </a:solidFill>
                        </a:rPr>
                        <a:t>, </a:t>
                      </a:r>
                      <a:r>
                        <a:rPr lang="ko-KR" altLang="en-US" sz="1200" b="0" dirty="0">
                          <a:solidFill>
                            <a:schemeClr val="tx1"/>
                          </a:solidFill>
                        </a:rPr>
                        <a:t>게임 후반 플레이어가 과도한 행동력으로 인하여 전투가 한순간에 끝나는 것을 방지하기 위하여 행동력의 제한하였다</a:t>
                      </a:r>
                      <a:r>
                        <a:rPr lang="en-US" altLang="ko-KR" sz="1200" b="0" dirty="0">
                          <a:solidFill>
                            <a:schemeClr val="tx1"/>
                          </a:solidFill>
                        </a:rPr>
                        <a:t>.</a:t>
                      </a: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0906204"/>
                  </a:ext>
                </a:extLst>
              </a:tr>
            </a:tbl>
          </a:graphicData>
        </a:graphic>
      </p:graphicFrame>
    </p:spTree>
    <p:extLst>
      <p:ext uri="{BB962C8B-B14F-4D97-AF65-F5344CB8AC3E}">
        <p14:creationId xmlns:p14="http://schemas.microsoft.com/office/powerpoint/2010/main" val="1018223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1DAEA7-79E3-502E-509C-DF5DDCA8B6BC}"/>
            </a:ext>
          </a:extLst>
        </p:cNvPr>
        <p:cNvGrpSpPr/>
        <p:nvPr/>
      </p:nvGrpSpPr>
      <p:grpSpPr>
        <a:xfrm>
          <a:off x="0" y="0"/>
          <a:ext cx="0" cy="0"/>
          <a:chOff x="0" y="0"/>
          <a:chExt cx="0" cy="0"/>
        </a:xfrm>
      </p:grpSpPr>
      <p:sp>
        <p:nvSpPr>
          <p:cNvPr id="4" name="제목 1">
            <a:extLst>
              <a:ext uri="{FF2B5EF4-FFF2-40B4-BE49-F238E27FC236}">
                <a16:creationId xmlns:a16="http://schemas.microsoft.com/office/drawing/2014/main" id="{636482B7-5B29-4FB0-B905-DE64440A7328}"/>
              </a:ext>
            </a:extLst>
          </p:cNvPr>
          <p:cNvSpPr txBox="1">
            <a:spLocks/>
          </p:cNvSpPr>
          <p:nvPr/>
        </p:nvSpPr>
        <p:spPr>
          <a:xfrm>
            <a:off x="695324" y="387600"/>
            <a:ext cx="10801351" cy="628400"/>
          </a:xfrm>
          <a:prstGeom prst="rect">
            <a:avLst/>
          </a:prstGeom>
        </p:spPr>
        <p:txBody>
          <a:bodyPr vert="horz" lIns="91440" tIns="45720" rIns="91440" bIns="45720" rtlCol="0" anchor="ctr">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ko-KR" altLang="en-US" sz="3200" dirty="0"/>
              <a:t>플레이어 턴</a:t>
            </a:r>
            <a:r>
              <a:rPr lang="en-US" altLang="ko-KR" sz="3200" dirty="0"/>
              <a:t>–</a:t>
            </a:r>
            <a:r>
              <a:rPr lang="en-US" altLang="ko-KR" sz="2800" dirty="0"/>
              <a:t> </a:t>
            </a:r>
            <a:r>
              <a:rPr lang="ko-KR" altLang="en-US" sz="2400" dirty="0"/>
              <a:t>기물 소환 시스템</a:t>
            </a:r>
            <a:endParaRPr lang="en-US" altLang="ko-KR" sz="3200" dirty="0"/>
          </a:p>
        </p:txBody>
      </p:sp>
      <p:graphicFrame>
        <p:nvGraphicFramePr>
          <p:cNvPr id="18" name="표 17">
            <a:extLst>
              <a:ext uri="{FF2B5EF4-FFF2-40B4-BE49-F238E27FC236}">
                <a16:creationId xmlns:a16="http://schemas.microsoft.com/office/drawing/2014/main" id="{F64BB153-38B9-4099-B10D-B1D00AAA2FD5}"/>
              </a:ext>
            </a:extLst>
          </p:cNvPr>
          <p:cNvGraphicFramePr>
            <a:graphicFrameLocks noGrp="1"/>
          </p:cNvGraphicFramePr>
          <p:nvPr>
            <p:extLst>
              <p:ext uri="{D42A27DB-BD31-4B8C-83A1-F6EECF244321}">
                <p14:modId xmlns:p14="http://schemas.microsoft.com/office/powerpoint/2010/main" val="3718663982"/>
              </p:ext>
            </p:extLst>
          </p:nvPr>
        </p:nvGraphicFramePr>
        <p:xfrm>
          <a:off x="1055528" y="4957128"/>
          <a:ext cx="10080943" cy="1280160"/>
        </p:xfrm>
        <a:graphic>
          <a:graphicData uri="http://schemas.openxmlformats.org/drawingml/2006/table">
            <a:tbl>
              <a:tblPr firstRow="1" bandRow="1">
                <a:tableStyleId>{5C22544A-7EE6-4342-B048-85BDC9FD1C3A}</a:tableStyleId>
              </a:tblPr>
              <a:tblGrid>
                <a:gridCol w="10080943">
                  <a:extLst>
                    <a:ext uri="{9D8B030D-6E8A-4147-A177-3AD203B41FA5}">
                      <a16:colId xmlns:a16="http://schemas.microsoft.com/office/drawing/2014/main" val="2619519810"/>
                    </a:ext>
                  </a:extLst>
                </a:gridCol>
              </a:tblGrid>
              <a:tr h="0">
                <a:tc>
                  <a:txBody>
                    <a:bodyPr/>
                    <a:lstStyle/>
                    <a:p>
                      <a:pPr latinLnBrk="1"/>
                      <a:r>
                        <a:rPr lang="ko-KR" altLang="en-US" sz="1400" b="0" dirty="0">
                          <a:solidFill>
                            <a:schemeClr val="tx1"/>
                          </a:solidFill>
                        </a:rPr>
                        <a:t>플레이어가 손패에 기물 카드를 필드에 소환하는 시스템이다</a:t>
                      </a:r>
                      <a:r>
                        <a:rPr lang="en-US" altLang="ko-KR" sz="1400" b="0" dirty="0">
                          <a:solidFill>
                            <a:schemeClr val="tx1"/>
                          </a:solidFill>
                        </a:rPr>
                        <a:t>.</a:t>
                      </a:r>
                      <a:endParaRPr lang="ko-KR" altLang="en-US" sz="1400" b="0" dirty="0">
                        <a:solidFill>
                          <a:schemeClr val="tx1"/>
                        </a:solidFill>
                      </a:endParaRPr>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3759622"/>
                  </a:ext>
                </a:extLst>
              </a:tr>
              <a:tr h="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400" b="1"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400" b="1" dirty="0">
                          <a:solidFill>
                            <a:schemeClr val="tx1"/>
                          </a:solidFill>
                        </a:rPr>
                        <a:t>기획 의도</a:t>
                      </a:r>
                      <a:endParaRPr lang="en-US" altLang="ko-KR" sz="1400" b="1" dirty="0">
                        <a:solidFill>
                          <a:schemeClr val="tx1"/>
                        </a:solidFill>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24188820"/>
                  </a:ext>
                </a:extLst>
              </a:tr>
              <a:tr h="0">
                <a:tc>
                  <a:txBody>
                    <a:bodyPr/>
                    <a:lstStyle/>
                    <a:p>
                      <a:pPr latinLnBrk="1"/>
                      <a:r>
                        <a:rPr lang="ko-KR" altLang="en-US" sz="1200" b="0" dirty="0">
                          <a:solidFill>
                            <a:schemeClr val="tx1"/>
                          </a:solidFill>
                        </a:rPr>
                        <a:t>기물의 클래스에 따라서 소환할 수 있는 숫자의 제한을 두어 필드에 과도하게 많은 숫자의 기물이 존재하는 상황을 방지할 수 있게 기획하였다</a:t>
                      </a:r>
                      <a:r>
                        <a:rPr lang="en-US" altLang="ko-KR" sz="1200" b="0" dirty="0">
                          <a:solidFill>
                            <a:schemeClr val="tx1"/>
                          </a:solidFill>
                        </a:rPr>
                        <a:t>.</a:t>
                      </a:r>
                    </a:p>
                    <a:p>
                      <a:pPr latinLnBrk="1"/>
                      <a:r>
                        <a:rPr lang="ko-KR" altLang="en-US" sz="1200" b="0" dirty="0">
                          <a:solidFill>
                            <a:schemeClr val="tx1"/>
                          </a:solidFill>
                        </a:rPr>
                        <a:t>또한</a:t>
                      </a:r>
                      <a:r>
                        <a:rPr lang="en-US" altLang="ko-KR" sz="1200" b="0" dirty="0">
                          <a:solidFill>
                            <a:schemeClr val="tx1"/>
                          </a:solidFill>
                        </a:rPr>
                        <a:t>, </a:t>
                      </a:r>
                      <a:r>
                        <a:rPr lang="ko-KR" altLang="en-US" sz="1200" b="0" dirty="0">
                          <a:solidFill>
                            <a:schemeClr val="tx1"/>
                          </a:solidFill>
                        </a:rPr>
                        <a:t>기물을 소할 수 있는 장소를 제한 하여 플레이어가 기물을 적진에 소환하여 기습하는 상황을 방지할 수 있게 기획하였다</a:t>
                      </a:r>
                      <a:r>
                        <a:rPr lang="en-US" altLang="ko-KR" sz="1200" b="0" dirty="0">
                          <a:solidFill>
                            <a:schemeClr val="tx1"/>
                          </a:solidFill>
                        </a:rPr>
                        <a:t>.</a:t>
                      </a: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0906204"/>
                  </a:ext>
                </a:extLst>
              </a:tr>
            </a:tbl>
          </a:graphicData>
        </a:graphic>
      </p:graphicFrame>
    </p:spTree>
    <p:extLst>
      <p:ext uri="{BB962C8B-B14F-4D97-AF65-F5344CB8AC3E}">
        <p14:creationId xmlns:p14="http://schemas.microsoft.com/office/powerpoint/2010/main" val="1615701792"/>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7745</TotalTime>
  <Pages>7</Pages>
  <Words>565</Words>
  <Characters>0</Characters>
  <Application>Microsoft Office PowerPoint</Application>
  <DocSecurity>0</DocSecurity>
  <PresentationFormat>와이드스크린</PresentationFormat>
  <Lines>0</Lines>
  <Paragraphs>84</Paragraphs>
  <Slides>11</Slides>
  <Notes>1</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11</vt:i4>
      </vt:variant>
    </vt:vector>
  </HeadingPairs>
  <TitlesOfParts>
    <vt:vector size="14" baseType="lpstr">
      <vt:lpstr>맑은 고딕</vt:lpstr>
      <vt:lpstr>Arial</vt:lpstr>
      <vt:lpstr>Office 테마</vt:lpstr>
      <vt:lpstr>체스 전투 시스템 기획서</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yjk0401</dc:creator>
  <cp:lastModifiedBy>User</cp:lastModifiedBy>
  <cp:revision>4604</cp:revision>
  <dcterms:modified xsi:type="dcterms:W3CDTF">2025-03-05T10:46:16Z</dcterms:modified>
  <cp:version>9.103.97.45139</cp:version>
</cp:coreProperties>
</file>