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16"/>
  </p:notesMasterIdLst>
  <p:handoutMasterIdLst>
    <p:handoutMasterId r:id="rId17"/>
  </p:handoutMasterIdLst>
  <p:sldIdLst>
    <p:sldId id="458" r:id="rId2"/>
    <p:sldId id="478" r:id="rId3"/>
    <p:sldId id="461" r:id="rId4"/>
    <p:sldId id="467" r:id="rId5"/>
    <p:sldId id="460" r:id="rId6"/>
    <p:sldId id="462" r:id="rId7"/>
    <p:sldId id="463" r:id="rId8"/>
    <p:sldId id="475" r:id="rId9"/>
    <p:sldId id="476" r:id="rId10"/>
    <p:sldId id="464" r:id="rId11"/>
    <p:sldId id="470" r:id="rId12"/>
    <p:sldId id="469" r:id="rId13"/>
    <p:sldId id="468" r:id="rId14"/>
    <p:sldId id="4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41" autoAdjust="0"/>
    <p:restoredTop sz="96279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582" y="96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0BCB528-75DC-4A72-BEAE-8B258443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dirty="0"/>
              <a:t>덱 일람 시스템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08F52-D5F8-40FF-A45A-4FF9548E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82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0BCB528-75DC-4A72-BEAE-8B258443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dirty="0"/>
              <a:t>덱 관리 메뉴창 시스템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08F52-D5F8-40FF-A45A-4FF9548E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8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덱 관리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59DEFBAA-2CC5-47D4-A879-AA13A7F8811E}"/>
              </a:ext>
            </a:extLst>
          </p:cNvPr>
          <p:cNvGraphicFramePr>
            <a:graphicFrameLocks noGrp="1"/>
          </p:cNvGraphicFramePr>
          <p:nvPr/>
        </p:nvGraphicFramePr>
        <p:xfrm>
          <a:off x="1071032" y="1268413"/>
          <a:ext cx="1005463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47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406555540"/>
                    </a:ext>
                  </a:extLst>
                </a:gridCol>
                <a:gridCol w="400745">
                  <a:extLst>
                    <a:ext uri="{9D8B030D-6E8A-4147-A177-3AD203B41FA5}">
                      <a16:colId xmlns:a16="http://schemas.microsoft.com/office/drawing/2014/main" val="863105824"/>
                    </a:ext>
                  </a:extLst>
                </a:gridCol>
                <a:gridCol w="8753398">
                  <a:extLst>
                    <a:ext uri="{9D8B030D-6E8A-4147-A177-3AD203B41FA5}">
                      <a16:colId xmlns:a16="http://schemas.microsoft.com/office/drawing/2014/main" val="8830401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전투에서 사용할 덱을 생성하거나 덱의 편집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배치 설정하는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79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덱 생성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617974"/>
                  </a:ext>
                </a:extLst>
              </a:tr>
              <a:tr h="2667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게임에서 덱은 전투에 기본이 되는 요소이며 덱 구성에 따라서 전략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운영방법 등의 차이가 나게 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플레이어들은 다양한 전략을 사용하기 위해서 다양한 덱을 생성해야 하기에 덱을 생성하는 시스템을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9283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덱 편집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46513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취향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버릇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성격에 따라서 같은 계열의 전략을 가진 덱이라 해도 다양한 구축이 존재한다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그리고 덱을 구축하는 과정에서 투입 매수 이상의 카드를 투입하는 것을 방지하되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최대 매수 이상의 카드를 넣는 것은 허용하여 플레이어가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덱을 구축하는 과정에서 불필요한 카드를 빼기 쉽게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또한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 과정에서 덱이 전투에서 사용할 수 없는 덱이 완성될 경우 사용하지 못하는 상황이라는 것과 사용하지 못하는 이유를 플레이어에게 전달하게 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동시에 실수로 덱을 저장하지 않는 경우를 방지하기 위한 안전장치를 마련하였다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614861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카드 스킨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384094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스킨은 업적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레이드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시즌 랭크 보상으로 획득할 수 있는 카드 외형에 영향을 줄 수 있는 시스템으로 플레이어가 각 덱에 따라서 적용하고 싶은 스킨을 선택하여 적용할 수 있게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21359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기물 배치 설정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590365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기물의 이동이라는 개념이 없는 다른 카드 게임과 달리 해당 게임은 기물을 소환하고 이동하고 공격하는 과정이 모두 별개로 존재하며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전투를 하는 게임 한판의 호흡이 너무 길어지게 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그렇기에 전투 시작 시 기물을 배치하여 전투 한판에 소비되는 시간을 단축하는 시스템이 초기 배치 기물 시스템이며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별로 초기 배치 기물 시스템에서 배치할 기물과 기물의 위치를 설정하는 것이 배치 설정이다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323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80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46DA784-8B17-4129-92E4-DF2D95216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594" y="1616421"/>
            <a:ext cx="2952652" cy="408249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D3A26A5-86BA-4D71-8E5E-AA31086C7D8B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덱 관리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덱 메뉴창 규칙 및 세부설명</a:t>
            </a:r>
            <a:endParaRPr lang="en-US" altLang="ko-KR" sz="24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70CDDE7-D627-4A27-AEBB-048374E57802}"/>
              </a:ext>
            </a:extLst>
          </p:cNvPr>
          <p:cNvGraphicFramePr>
            <a:graphicFrameLocks noGrp="1"/>
          </p:cNvGraphicFramePr>
          <p:nvPr/>
        </p:nvGraphicFramePr>
        <p:xfrm>
          <a:off x="995470" y="1792077"/>
          <a:ext cx="7956868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868">
                  <a:extLst>
                    <a:ext uri="{9D8B030D-6E8A-4147-A177-3AD203B41FA5}">
                      <a16:colId xmlns:a16="http://schemas.microsoft.com/office/drawing/2014/main" val="165973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덱 메뉴창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배치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삭제 모드가 비활성화 상태일 때 덱을 클릭하면 덱 메뉴창이 팝업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438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이전에 팝업된 덱 메뉴창이 존재할 때 다른 덱을 클릭하면 이전 메뉴창을 닫고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클릭한 덱의 메뉴창을 팝업한다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53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외부를 클릭하면 덱 메뉴창을 닫는다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160727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72F3850E-EB6C-459A-AE71-F4F4BE2F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76" y="3629741"/>
            <a:ext cx="3704625" cy="19652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7A1A53-A00C-4D85-9B10-92FC7038C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203" y="3629740"/>
            <a:ext cx="3704626" cy="196527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74642B8-D1A1-4CEE-BF66-52DC38A830FC}"/>
              </a:ext>
            </a:extLst>
          </p:cNvPr>
          <p:cNvSpPr/>
          <p:nvPr/>
        </p:nvSpPr>
        <p:spPr>
          <a:xfrm>
            <a:off x="1815875" y="4059775"/>
            <a:ext cx="447716" cy="49020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87BFFF-F3C1-4029-8803-2DFA3FD4213A}"/>
              </a:ext>
            </a:extLst>
          </p:cNvPr>
          <p:cNvSpPr/>
          <p:nvPr/>
        </p:nvSpPr>
        <p:spPr>
          <a:xfrm>
            <a:off x="5985759" y="4263077"/>
            <a:ext cx="355248" cy="31476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EFD235-8342-4382-8526-29D92134D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984" y="4388787"/>
            <a:ext cx="263214" cy="332674"/>
          </a:xfrm>
          <a:prstGeom prst="rect">
            <a:avLst/>
          </a:prstGeom>
          <a:ln>
            <a:noFill/>
          </a:ln>
        </p:spPr>
      </p:pic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CF7090D-16CC-46F5-97F2-D7FDEBD19A31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>
            <a:off x="2395198" y="4555124"/>
            <a:ext cx="3768185" cy="22721"/>
          </a:xfrm>
          <a:prstGeom prst="bentConnector4">
            <a:avLst>
              <a:gd name="adj1" fmla="val 47643"/>
              <a:gd name="adj2" fmla="val 110611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4EA7D6-80F1-494E-9961-71C8A122A58B}"/>
              </a:ext>
            </a:extLst>
          </p:cNvPr>
          <p:cNvSpPr txBox="1"/>
          <p:nvPr/>
        </p:nvSpPr>
        <p:spPr>
          <a:xfrm>
            <a:off x="1024276" y="5595011"/>
            <a:ext cx="75485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덱 일람에서 덱을 클릭하면 덱 메뉴창 팝업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50290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3A26A5-86BA-4D71-8E5E-AA31086C7D8B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덱 관리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덱 생성 규칙 및 세부설명</a:t>
            </a:r>
            <a:endParaRPr lang="en-US" altLang="ko-KR" sz="24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70CDDE7-D627-4A27-AEBB-048374E57802}"/>
              </a:ext>
            </a:extLst>
          </p:cNvPr>
          <p:cNvGraphicFramePr>
            <a:graphicFrameLocks noGrp="1"/>
          </p:cNvGraphicFramePr>
          <p:nvPr/>
        </p:nvGraphicFramePr>
        <p:xfrm>
          <a:off x="1157273" y="1564886"/>
          <a:ext cx="647890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8905">
                  <a:extLst>
                    <a:ext uri="{9D8B030D-6E8A-4147-A177-3AD203B41FA5}">
                      <a16:colId xmlns:a16="http://schemas.microsoft.com/office/drawing/2014/main" val="165973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덱 생성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생성된 덱의 숫자가 덱 생성 제한 숫자에 도달하면 덱 생성 버튼이 비활성화 및 사라진다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134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생성 버튼을 클릭하면 덱 편집 모드를 활성화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438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생성 버튼을 클릭하면 초기 상태의 덱 편집창 메인 덱 상태로 팝업한다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96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편집창의 초기 상태는 메인 덱과 스킬 덱에 추가된 카드가 없는 상태다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026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생성 시 덱 이름 설정을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‘Deck N’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설정한다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  (N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은 현재 생성된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‘Deck N’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이름을 가진 덱 중 가장 낮은 숫자 두자리에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더한 숫자다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98877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660BA5-DD9C-4436-81ED-FC2404B7B937}"/>
              </a:ext>
            </a:extLst>
          </p:cNvPr>
          <p:cNvGrpSpPr>
            <a:grpSpLocks noChangeAspect="1"/>
          </p:cNvGrpSpPr>
          <p:nvPr/>
        </p:nvGrpSpPr>
        <p:grpSpPr>
          <a:xfrm>
            <a:off x="1920968" y="3876832"/>
            <a:ext cx="8195862" cy="2245701"/>
            <a:chOff x="814788" y="3515998"/>
            <a:chExt cx="9512758" cy="260653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D7A64F7-8737-4620-A6D5-02236C0A7A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25028" y="3515998"/>
              <a:ext cx="4902518" cy="2360315"/>
              <a:chOff x="1849770" y="3324003"/>
              <a:chExt cx="5793259" cy="2789162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3B14369D-7ED5-4A1A-B983-EDB8262F6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00947" y="3324004"/>
                <a:ext cx="3542082" cy="2789161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25FDC04A-8271-4F53-B6A5-95A7FF612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9770" y="3324003"/>
                <a:ext cx="2265466" cy="2789161"/>
              </a:xfrm>
              <a:prstGeom prst="rect">
                <a:avLst/>
              </a:prstGeom>
            </p:spPr>
          </p:pic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F8E14E0-8AA2-4A4B-9326-1520DA99F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788" y="3515998"/>
              <a:ext cx="4449301" cy="236031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3DDFB29-B8DD-40E2-93C4-036143F50090}"/>
                </a:ext>
              </a:extLst>
            </p:cNvPr>
            <p:cNvSpPr/>
            <p:nvPr/>
          </p:nvSpPr>
          <p:spPr>
            <a:xfrm>
              <a:off x="1061103" y="4035140"/>
              <a:ext cx="536980" cy="585247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15C8A8C-F2A3-4208-BCB7-C77D9B95A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5387" y="4450480"/>
              <a:ext cx="263214" cy="332674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4B614EB0-5E9D-480D-9ED1-32C869A8BC4E}"/>
                </a:ext>
              </a:extLst>
            </p:cNvPr>
            <p:cNvCxnSpPr>
              <a:cxnSpLocks/>
              <a:stCxn id="10" idx="3"/>
              <a:endCxn id="3" idx="0"/>
            </p:cNvCxnSpPr>
            <p:nvPr/>
          </p:nvCxnSpPr>
          <p:spPr>
            <a:xfrm flipV="1">
              <a:off x="1678601" y="3515998"/>
              <a:ext cx="4704997" cy="1100819"/>
            </a:xfrm>
            <a:prstGeom prst="bentConnector4">
              <a:avLst>
                <a:gd name="adj1" fmla="val 39813"/>
                <a:gd name="adj2" fmla="val 120766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335407D-F70F-4530-98E8-5C25C95D003F}"/>
                </a:ext>
              </a:extLst>
            </p:cNvPr>
            <p:cNvSpPr/>
            <p:nvPr/>
          </p:nvSpPr>
          <p:spPr>
            <a:xfrm>
              <a:off x="5425028" y="3515999"/>
              <a:ext cx="1905048" cy="2360314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87F00B-ED05-4BB8-B706-52607F87B6CC}"/>
                </a:ext>
              </a:extLst>
            </p:cNvPr>
            <p:cNvSpPr txBox="1"/>
            <p:nvPr/>
          </p:nvSpPr>
          <p:spPr>
            <a:xfrm>
              <a:off x="814788" y="5876313"/>
              <a:ext cx="95127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덱 생성 버튼을 클릭하면 초기 상태의 덱 편집창 팝업</a:t>
              </a:r>
              <a:endParaRPr lang="en-US" altLang="ko-KR" sz="1000" dirty="0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4293343-9070-45C1-BD94-13997E6B3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275" y="1209198"/>
            <a:ext cx="3533690" cy="26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3A26A5-86BA-4D71-8E5E-AA31086C7D8B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덱 관리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덱 편집창 규칙 및 세부설명</a:t>
            </a:r>
            <a:endParaRPr lang="en-US" altLang="ko-KR" sz="24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70CDDE7-D627-4A27-AEBB-048374E57802}"/>
              </a:ext>
            </a:extLst>
          </p:cNvPr>
          <p:cNvGraphicFramePr>
            <a:graphicFrameLocks noGrp="1"/>
          </p:cNvGraphicFramePr>
          <p:nvPr/>
        </p:nvGraphicFramePr>
        <p:xfrm>
          <a:off x="695325" y="1268413"/>
          <a:ext cx="642334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3343">
                  <a:extLst>
                    <a:ext uri="{9D8B030D-6E8A-4147-A177-3AD203B41FA5}">
                      <a16:colId xmlns:a16="http://schemas.microsoft.com/office/drawing/2014/main" val="165973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덱 편집창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편집 버튼을 클릭하면 덱 편집 모드를 활성화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438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편집 버튼을 클릭하면 메인 탭 상태의 덱 편집창을 팝업한다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523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편집 버튼으로 팝업된 편집창은 이전에 선택한 덱의 설정 데이터가 반영된다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403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편집창은 메인 덱 탭과 스킬 덱 탭이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113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덱 탭에서는 메인 덱에 포함된 카드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이벤트 카드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표기한다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665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덱 탭에서는 스킬 덱에 포함된 카드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카드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표기한다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026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덱의 메인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덱 탭을 클릭하면 클릭한 상태로 덱 편집창을 전환한다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52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편집창이 메인 덱 상태일 경우 덱에 포함된 기물 카드와 이벤트 카드의 매수를 표기한다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04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편집창이 스킬 덱 상태일 경우 덱에 포함된 스킬 카드의 매수를 표기한다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100833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13AB0C98-4636-4157-AFAA-8D26E4609E95}"/>
              </a:ext>
            </a:extLst>
          </p:cNvPr>
          <p:cNvGrpSpPr>
            <a:grpSpLocks noChangeAspect="1"/>
          </p:cNvGrpSpPr>
          <p:nvPr/>
        </p:nvGrpSpPr>
        <p:grpSpPr>
          <a:xfrm>
            <a:off x="891355" y="4268312"/>
            <a:ext cx="6992105" cy="1935262"/>
            <a:chOff x="424700" y="4384217"/>
            <a:chExt cx="6192653" cy="171399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1D9F87A-AD63-471D-B959-D13E6FD8A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3920" y="4474337"/>
              <a:ext cx="1079514" cy="132678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E17D32E-05AC-4453-BE86-23B29AE92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7887" y="4474337"/>
              <a:ext cx="1077670" cy="132678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1FA35A3-6F33-4252-8C42-61E3C1FF6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563" y="4384217"/>
              <a:ext cx="2815224" cy="1493451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C6B6806-2AB2-4CE3-B8F9-22B8CCECE80B}"/>
                </a:ext>
              </a:extLst>
            </p:cNvPr>
            <p:cNvSpPr/>
            <p:nvPr/>
          </p:nvSpPr>
          <p:spPr>
            <a:xfrm>
              <a:off x="1558028" y="4939999"/>
              <a:ext cx="265074" cy="79136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C5A526A-3D1F-4BDD-8151-18718BE026C5}"/>
                </a:ext>
              </a:extLst>
            </p:cNvPr>
            <p:cNvSpPr/>
            <p:nvPr/>
          </p:nvSpPr>
          <p:spPr>
            <a:xfrm>
              <a:off x="4188529" y="4556919"/>
              <a:ext cx="198640" cy="79136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FE25C7-6CB9-447A-ABD1-A52FB633CC3C}"/>
                </a:ext>
              </a:extLst>
            </p:cNvPr>
            <p:cNvSpPr/>
            <p:nvPr/>
          </p:nvSpPr>
          <p:spPr>
            <a:xfrm>
              <a:off x="5465121" y="4556919"/>
              <a:ext cx="198640" cy="79136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왼쪽/오른쪽 13">
              <a:extLst>
                <a:ext uri="{FF2B5EF4-FFF2-40B4-BE49-F238E27FC236}">
                  <a16:creationId xmlns:a16="http://schemas.microsoft.com/office/drawing/2014/main" id="{3B4D01D4-B486-49F6-B892-06C867744E7D}"/>
                </a:ext>
              </a:extLst>
            </p:cNvPr>
            <p:cNvSpPr/>
            <p:nvPr/>
          </p:nvSpPr>
          <p:spPr>
            <a:xfrm>
              <a:off x="5087772" y="5073293"/>
              <a:ext cx="343932" cy="1153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60E8804-AD39-4E57-B8E3-7408F186A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7651" y="4957311"/>
              <a:ext cx="185725" cy="234736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7B82A71C-6904-4D87-91AF-1A3F805EECB9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V="1">
              <a:off x="2181246" y="4474337"/>
              <a:ext cx="2345476" cy="598956"/>
            </a:xfrm>
            <a:prstGeom prst="bentConnector4">
              <a:avLst>
                <a:gd name="adj1" fmla="val 38513"/>
                <a:gd name="adj2" fmla="val 138166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BC583EA-10E2-4F4E-AF18-ACE9C4FBE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5379" y="4601270"/>
              <a:ext cx="185725" cy="23473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B94B11B-C6E6-446C-8521-E7AE7C3FF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3116" y="4601270"/>
              <a:ext cx="185725" cy="234736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8CBB69-34B5-456B-B741-D080F790B76C}"/>
                </a:ext>
              </a:extLst>
            </p:cNvPr>
            <p:cNvSpPr txBox="1"/>
            <p:nvPr/>
          </p:nvSpPr>
          <p:spPr>
            <a:xfrm>
              <a:off x="424700" y="5877257"/>
              <a:ext cx="3378948" cy="21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덱 편집 버튼을 클릭하면 메인 </a:t>
              </a:r>
              <a:r>
                <a:rPr lang="ko-KR" altLang="en-US" sz="1000"/>
                <a:t>탭 상태로 설정된 </a:t>
              </a:r>
              <a:r>
                <a:rPr lang="ko-KR" altLang="en-US" sz="1000" dirty="0"/>
                <a:t>덱 편집창 팝업</a:t>
              </a:r>
              <a:endParaRPr lang="en-US" altLang="ko-KR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A5DC0D-C162-40EB-A9D5-0E42DA8F5605}"/>
                </a:ext>
              </a:extLst>
            </p:cNvPr>
            <p:cNvSpPr txBox="1"/>
            <p:nvPr/>
          </p:nvSpPr>
          <p:spPr>
            <a:xfrm>
              <a:off x="3903970" y="5880139"/>
              <a:ext cx="2713383" cy="21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메인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덱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스킬 덱 버튼 클릭으로 편집창 상태 전환</a:t>
              </a:r>
              <a:endParaRPr lang="en-US" altLang="ko-KR" sz="10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718BB19-E59F-4CA9-9105-1D6A48736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8668" y="1707643"/>
            <a:ext cx="4378007" cy="36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덱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A82CEC-2EC7-45AD-934F-456A58813B7C}"/>
              </a:ext>
            </a:extLst>
          </p:cNvPr>
          <p:cNvGraphicFramePr>
            <a:graphicFrameLocks noGrp="1"/>
          </p:cNvGraphicFramePr>
          <p:nvPr/>
        </p:nvGraphicFramePr>
        <p:xfrm>
          <a:off x="999065" y="1268413"/>
          <a:ext cx="1019386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3868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생성되어 있는 덱을 배치순서에 따라 배열하여 한번에 파악하고 관리하는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덱 일람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5287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생성된 덱의 숫자가 많아 지면 많아질 수록 플레이어는 자신의 덱을 구성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전략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등을 한번에 파악하고 구분하기 힘들게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하지만 덱의 배치에 플레이어가 직접적으로 관여할 수 있게 되면 덱을 파악하고 구분하는데 어느 정도 도움이 되기 때문에 덱 배치를 설정할 수 있게 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덱 삭제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15564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게임 플레이한 시간이 늘어날 수록 플레이어가 획득하게 되는 카드의 숫자는 늘어나고 동시에 획득한 카드들로 새롭고 다양한 덱을 만들게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하지만 플레이어가 원하는 형태의 덱을 한번에 만드는 것은 불가능에 가깝고 게임의 메타 또한 계속해서 바뀌기 때문에 다양한 이유로 더 이상 사용하지 않는 덱이 생기게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그렇기에 사용하지 않는 덱을 삭제하여 덱을 생성할 수 있는 공간을 만들고 생성된 덱의 목록을 정리할 수 있게 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89291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덱 배치 및 덱 검색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00673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위와 비슷한 이유로 플레이어는 다양한 덱을 만들게 되고 그렇게 되면 플레이어는 자신이 찾는 덱을 찾기 어려워진다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물론 덱을 하나씩 확인하는 방법이 존재하지만 그런 방법은 많은 시간을 소비하고 플레이어에게 지루하고 귀찮은 경험을 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그렇기 때문에 그 시간을 최소화할 수 있게 덱을 이름으로 검색할 수 있게 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또한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실수로 정리한 순서를 어지럽히거나 원치 않는 덱을 삭제하는 상황을 방지하기 위해서 덱 배치와 삭제는 모드를 활성화한 상태에서만 할 수 있게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879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57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9003EC1-0989-4316-984A-A4D24A520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195" y="1718700"/>
            <a:ext cx="3395019" cy="388180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D3A26A5-86BA-4D71-8E5E-AA31086C7D8B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덱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규칙 및 세부설명</a:t>
            </a:r>
            <a:endParaRPr lang="en-US" altLang="ko-KR" sz="24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70CDDE7-D627-4A27-AEBB-048374E57802}"/>
              </a:ext>
            </a:extLst>
          </p:cNvPr>
          <p:cNvGraphicFramePr>
            <a:graphicFrameLocks noGrp="1"/>
          </p:cNvGraphicFramePr>
          <p:nvPr/>
        </p:nvGraphicFramePr>
        <p:xfrm>
          <a:off x="818915" y="1272041"/>
          <a:ext cx="732028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0280">
                  <a:extLst>
                    <a:ext uri="{9D8B030D-6E8A-4147-A177-3AD203B41FA5}">
                      <a16:colId xmlns:a16="http://schemas.microsoft.com/office/drawing/2014/main" val="165973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덱 일람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일람 버튼을 클릭하면 덱 일람창이 팝업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438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덱은 덱 배치 순서에 따라서 배치된다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96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배치 순서는 기본적으로 덱 생성 순서다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0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덱이 사용 불가 상태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불가능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미보유 카드 덱에 포함 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면 해당 덱에 사용 불가 상태가 표기된다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261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생성할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996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덱은 한 줄에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배치된다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98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제일 첫번째 칸에는 덱 생성 버튼이 위치한다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636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생성된 덱의 숫자가 최대 생성 숫자에 도달하면 덱 생성 버튼이 사라진다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88997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F8899FC-4D82-426B-9C1A-8F68BA02A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05" y="3810014"/>
            <a:ext cx="4575521" cy="24272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8DD915-5EEC-4269-87B9-42060BE724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70" t="19098" r="33540" b="49683"/>
          <a:stretch/>
        </p:blipFill>
        <p:spPr>
          <a:xfrm>
            <a:off x="6103743" y="4189247"/>
            <a:ext cx="1259326" cy="1364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C7E365-7602-4060-A91E-6ACE926E20CA}"/>
              </a:ext>
            </a:extLst>
          </p:cNvPr>
          <p:cNvSpPr txBox="1"/>
          <p:nvPr/>
        </p:nvSpPr>
        <p:spPr>
          <a:xfrm>
            <a:off x="6049077" y="5548850"/>
            <a:ext cx="1368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사용 불가 상태의 덱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0559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3A26A5-86BA-4D71-8E5E-AA31086C7D8B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덱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덱 배치 및</a:t>
            </a:r>
            <a:r>
              <a:rPr lang="en-US" altLang="ko-KR" sz="2400" dirty="0"/>
              <a:t> </a:t>
            </a:r>
            <a:r>
              <a:rPr lang="ko-KR" altLang="en-US" sz="2400" dirty="0"/>
              <a:t>삭제 모드 규칙 및 세부설명</a:t>
            </a:r>
            <a:endParaRPr lang="en-US" altLang="ko-KR" sz="24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70CDDE7-D627-4A27-AEBB-048374E57802}"/>
              </a:ext>
            </a:extLst>
          </p:cNvPr>
          <p:cNvGraphicFramePr>
            <a:graphicFrameLocks noGrp="1"/>
          </p:cNvGraphicFramePr>
          <p:nvPr/>
        </p:nvGraphicFramePr>
        <p:xfrm>
          <a:off x="695324" y="1906697"/>
          <a:ext cx="7086918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918">
                  <a:extLst>
                    <a:ext uri="{9D8B030D-6E8A-4147-A177-3AD203B41FA5}">
                      <a16:colId xmlns:a16="http://schemas.microsoft.com/office/drawing/2014/main" val="165973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순서 변경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삭제 모드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배치 모드와 덱 삭제 모드는 덱 일람 시스템 진입 시 비활성화 상태다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438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배치 버튼을 클릭하면 덱 배치 모드를 활성화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비활성화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6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삭제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버튼을 클릭하면 덱 삭제 모드를 활성화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비활성화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290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이전에 활성화된 모드가 있을 때 다른 모드를 활성화 하면 이전에 활성화된 모드를 비활성화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275190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E14D2D58-125A-4BED-9052-DD646B624E5E}"/>
              </a:ext>
            </a:extLst>
          </p:cNvPr>
          <p:cNvGrpSpPr>
            <a:grpSpLocks noChangeAspect="1"/>
          </p:cNvGrpSpPr>
          <p:nvPr/>
        </p:nvGrpSpPr>
        <p:grpSpPr>
          <a:xfrm>
            <a:off x="695324" y="3973821"/>
            <a:ext cx="3363702" cy="1784414"/>
            <a:chOff x="761044" y="3429001"/>
            <a:chExt cx="4116267" cy="218364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3CBF5BA-7487-4E5C-9117-557DAAC12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044" y="3429001"/>
              <a:ext cx="4116267" cy="218364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A4F4D36-EB33-499D-BC7C-1803ADA4FC3A}"/>
                </a:ext>
              </a:extLst>
            </p:cNvPr>
            <p:cNvSpPr/>
            <p:nvPr/>
          </p:nvSpPr>
          <p:spPr>
            <a:xfrm>
              <a:off x="4319059" y="3682645"/>
              <a:ext cx="388144" cy="172599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BCEC0C-F178-45B4-8B72-14986EC04BE0}"/>
              </a:ext>
            </a:extLst>
          </p:cNvPr>
          <p:cNvGrpSpPr>
            <a:grpSpLocks noChangeAspect="1"/>
          </p:cNvGrpSpPr>
          <p:nvPr/>
        </p:nvGrpSpPr>
        <p:grpSpPr>
          <a:xfrm>
            <a:off x="4418540" y="3973821"/>
            <a:ext cx="3363702" cy="1784414"/>
            <a:chOff x="5309243" y="3429000"/>
            <a:chExt cx="4116267" cy="21836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819E0F7-E66F-41BD-82E9-0DCB6E48C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9243" y="3429000"/>
              <a:ext cx="4116267" cy="2183643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E160DA-A401-418B-96E3-2E12B5705505}"/>
                </a:ext>
              </a:extLst>
            </p:cNvPr>
            <p:cNvSpPr/>
            <p:nvPr/>
          </p:nvSpPr>
          <p:spPr>
            <a:xfrm>
              <a:off x="8865659" y="3682645"/>
              <a:ext cx="388144" cy="172599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1C810DC-2F13-4A79-A930-B1764CD04931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649279" y="4322136"/>
            <a:ext cx="3834059" cy="19023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2D46C34-D319-4408-B3CE-307CA3EAF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805" y="4260805"/>
            <a:ext cx="263214" cy="332674"/>
          </a:xfrm>
          <a:prstGeom prst="rect">
            <a:avLst/>
          </a:prstGeom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C47041-8E01-447D-BE8B-DA5970F49DA3}"/>
              </a:ext>
            </a:extLst>
          </p:cNvPr>
          <p:cNvSpPr txBox="1"/>
          <p:nvPr/>
        </p:nvSpPr>
        <p:spPr>
          <a:xfrm>
            <a:off x="695325" y="5758235"/>
            <a:ext cx="3363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이전에 활성화된 배치</a:t>
            </a:r>
            <a:r>
              <a:rPr lang="en-US" altLang="ko-KR" sz="1000" dirty="0"/>
              <a:t>/</a:t>
            </a:r>
            <a:r>
              <a:rPr lang="ko-KR" altLang="en-US" sz="1000" dirty="0"/>
              <a:t>삭제 모드가 있을 때</a:t>
            </a:r>
            <a:endParaRPr lang="en-US" altLang="ko-KR" sz="1000" dirty="0"/>
          </a:p>
          <a:p>
            <a:pPr algn="ctr"/>
            <a:r>
              <a:rPr lang="ko-KR" altLang="en-US" sz="1000" dirty="0"/>
              <a:t>다른 배치</a:t>
            </a:r>
            <a:r>
              <a:rPr lang="en-US" altLang="ko-KR" sz="1000" dirty="0"/>
              <a:t>/</a:t>
            </a:r>
            <a:r>
              <a:rPr lang="ko-KR" altLang="en-US" sz="1000" dirty="0"/>
              <a:t>삭제 모드 활성화</a:t>
            </a:r>
            <a:endParaRPr lang="en-US" altLang="ko-KR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7E883-1155-4F75-AA90-2D8C7E1F4A75}"/>
              </a:ext>
            </a:extLst>
          </p:cNvPr>
          <p:cNvSpPr txBox="1"/>
          <p:nvPr/>
        </p:nvSpPr>
        <p:spPr>
          <a:xfrm>
            <a:off x="4418539" y="5758235"/>
            <a:ext cx="3363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이전에 활성화된 배치</a:t>
            </a:r>
            <a:r>
              <a:rPr lang="en-US" altLang="ko-KR" sz="1000" dirty="0"/>
              <a:t>/</a:t>
            </a:r>
            <a:r>
              <a:rPr lang="ko-KR" altLang="en-US" sz="1000" dirty="0"/>
              <a:t>삭제 모드 비활성화</a:t>
            </a:r>
            <a:endParaRPr lang="en-US" altLang="ko-KR" sz="1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0509397-625D-4331-A6A1-16052F5F4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768" y="1654063"/>
            <a:ext cx="3804428" cy="422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1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3A26A5-86BA-4D71-8E5E-AA31086C7D8B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덱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덱 배치 모드 규칙 및 세부설명</a:t>
            </a:r>
            <a:endParaRPr lang="en-US" altLang="ko-KR" sz="24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70CDDE7-D627-4A27-AEBB-048374E57802}"/>
              </a:ext>
            </a:extLst>
          </p:cNvPr>
          <p:cNvGraphicFramePr>
            <a:graphicFrameLocks noGrp="1"/>
          </p:cNvGraphicFramePr>
          <p:nvPr/>
        </p:nvGraphicFramePr>
        <p:xfrm>
          <a:off x="695325" y="1382681"/>
          <a:ext cx="65852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5268">
                  <a:extLst>
                    <a:ext uri="{9D8B030D-6E8A-4147-A177-3AD203B41FA5}">
                      <a16:colId xmlns:a16="http://schemas.microsoft.com/office/drawing/2014/main" val="165973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덱 배치 모드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덱은 생성 시 생성되어 있는 덱의 숫자와 같은 배치 순서를 부여 받는다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4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배치 순서가 적을 수록 앞쪽에 덱을 배치한다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07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배치 모드 활성화 상태에서는 덱을 드래그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드롭 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745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덱을 드래그해서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기존 위치에 드롭하면 기존 배치 순서를 유지한다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288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덱을 드래그해서 본래보다 앞쪽에 드롭하면 앞으로 이동한 만큼 드롭한 덱의 배치 순서를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  감소 시키고 드롭 위치보다 뒤에 위치한 덱의 배치 순서를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391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덱을 드래그해서 본래보다 뒤쪽에 드롭하면 앞으로 이동한 만큼 드롭한 덱의 배치 순서를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  증가 시키고 드롭 위치보다 뒤에 위치한 덱의 배치 순서를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652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덱을 드래그해서 기존과 다른 위치로 이동하면 이동 예상 위치를 표기한다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3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덱을 드롭한 다음 배치 순서에 따라서 덱을 재배치한다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539699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56353223-4340-47B8-914E-945A53E68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593" y="1640824"/>
            <a:ext cx="4225457" cy="26448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663BEF1-3ED0-40FD-B277-DDD19F752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434" y="4668769"/>
            <a:ext cx="2588455" cy="13731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B15ADFD-38D0-4100-9145-7692779D5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761" y="4668766"/>
            <a:ext cx="2588457" cy="13731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6859716-EAB2-4EEF-BE2B-D0E709400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77" y="4668768"/>
            <a:ext cx="2588456" cy="137315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02B0EBB-2C7B-4260-9FA8-F80176939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4107" y="4668768"/>
            <a:ext cx="2588453" cy="137315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AE5F86-F90C-4F95-A719-08E648295B02}"/>
              </a:ext>
            </a:extLst>
          </p:cNvPr>
          <p:cNvSpPr/>
          <p:nvPr/>
        </p:nvSpPr>
        <p:spPr>
          <a:xfrm>
            <a:off x="1783040" y="4970594"/>
            <a:ext cx="313615" cy="33267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1019AB4-1496-4061-91E5-49885DA0169B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2227308" y="4951187"/>
            <a:ext cx="2241696" cy="38047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DDAC5240-020B-4AED-A3FF-5CEE43100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4094" y="5165325"/>
            <a:ext cx="263214" cy="332674"/>
          </a:xfrm>
          <a:prstGeom prst="rect">
            <a:avLst/>
          </a:prstGeom>
          <a:ln>
            <a:noFill/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E7292C-943D-4368-B397-0BDED1EED4EA}"/>
              </a:ext>
            </a:extLst>
          </p:cNvPr>
          <p:cNvSpPr/>
          <p:nvPr/>
        </p:nvSpPr>
        <p:spPr>
          <a:xfrm>
            <a:off x="3055144" y="4827719"/>
            <a:ext cx="122935" cy="1103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596231-5B29-44C0-86ED-384CA0E8776B}"/>
              </a:ext>
            </a:extLst>
          </p:cNvPr>
          <p:cNvSpPr/>
          <p:nvPr/>
        </p:nvSpPr>
        <p:spPr>
          <a:xfrm>
            <a:off x="4469004" y="4784850"/>
            <a:ext cx="313615" cy="33267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A489477-430D-4409-B356-19AB337245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012" y="4951186"/>
            <a:ext cx="263214" cy="332674"/>
          </a:xfrm>
          <a:prstGeom prst="rect">
            <a:avLst/>
          </a:prstGeom>
          <a:ln>
            <a:noFill/>
          </a:ln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8927E3-C181-4EF9-B005-4B766453311C}"/>
              </a:ext>
            </a:extLst>
          </p:cNvPr>
          <p:cNvSpPr/>
          <p:nvPr/>
        </p:nvSpPr>
        <p:spPr>
          <a:xfrm>
            <a:off x="6543342" y="4741987"/>
            <a:ext cx="313615" cy="33267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859A8CA-308E-49A7-9E2D-860E75F5F6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0123" y="4925594"/>
            <a:ext cx="263214" cy="332674"/>
          </a:xfrm>
          <a:prstGeom prst="rect">
            <a:avLst/>
          </a:prstGeom>
          <a:ln>
            <a:noFill/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C6874174-7953-4A44-ACF1-D1E2048068F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" t="29738" r="-5394" b="-1"/>
          <a:stretch/>
        </p:blipFill>
        <p:spPr>
          <a:xfrm>
            <a:off x="6586867" y="5074660"/>
            <a:ext cx="96381" cy="269863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DEF8E0EB-9D43-4CC2-8BF7-45D5A7033E9C}"/>
              </a:ext>
            </a:extLst>
          </p:cNvPr>
          <p:cNvSpPr/>
          <p:nvPr/>
        </p:nvSpPr>
        <p:spPr>
          <a:xfrm>
            <a:off x="9334739" y="4970594"/>
            <a:ext cx="1133236" cy="33267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7E4E31F6-0CBA-4BD3-884A-F4716900FEDE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914226" y="4908324"/>
            <a:ext cx="1629116" cy="209199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84D95066-43B1-454B-87C2-168D2278E6EF}"/>
              </a:ext>
            </a:extLst>
          </p:cNvPr>
          <p:cNvCxnSpPr>
            <a:cxnSpLocks/>
            <a:stCxn id="36" idx="3"/>
            <a:endCxn id="51" idx="0"/>
          </p:cNvCxnSpPr>
          <p:nvPr/>
        </p:nvCxnSpPr>
        <p:spPr>
          <a:xfrm flipV="1">
            <a:off x="7013337" y="4970594"/>
            <a:ext cx="2888020" cy="121337"/>
          </a:xfrm>
          <a:prstGeom prst="bentConnector4">
            <a:avLst>
              <a:gd name="adj1" fmla="val 40190"/>
              <a:gd name="adj2" fmla="val 32548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C83B8C5-286C-4476-A13C-BEA29BFE7D90}"/>
              </a:ext>
            </a:extLst>
          </p:cNvPr>
          <p:cNvCxnSpPr>
            <a:cxnSpLocks/>
            <a:stCxn id="34" idx="3"/>
            <a:endCxn id="50" idx="1"/>
          </p:cNvCxnSpPr>
          <p:nvPr/>
        </p:nvCxnSpPr>
        <p:spPr>
          <a:xfrm>
            <a:off x="4914226" y="5117523"/>
            <a:ext cx="1672641" cy="92069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B9E11F9-1850-47A0-B8FE-2E3D0C2F3ADF}"/>
              </a:ext>
            </a:extLst>
          </p:cNvPr>
          <p:cNvSpPr txBox="1"/>
          <p:nvPr/>
        </p:nvSpPr>
        <p:spPr>
          <a:xfrm>
            <a:off x="818776" y="6055038"/>
            <a:ext cx="5243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덱 배치 모드 활성화 상태일 때 덱 드래그 가능</a:t>
            </a:r>
            <a:endParaRPr lang="en-US" altLang="ko-KR" sz="10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7B81424F-2187-4C49-BCE3-E8A669CD77EF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3178079" y="4882895"/>
            <a:ext cx="1290925" cy="6829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645A37B-BAFF-41E1-BC61-74A127B64FCD}"/>
              </a:ext>
            </a:extLst>
          </p:cNvPr>
          <p:cNvSpPr txBox="1"/>
          <p:nvPr/>
        </p:nvSpPr>
        <p:spPr>
          <a:xfrm>
            <a:off x="6129434" y="6055038"/>
            <a:ext cx="2588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드래그한 덱 기존과 다른 위치로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이동할 경우 이동 예상 위치 표기</a:t>
            </a:r>
            <a:endParaRPr lang="en-US" altLang="ko-KR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E0111C-2A1C-46CB-9F20-FA2E8F6DF88E}"/>
              </a:ext>
            </a:extLst>
          </p:cNvPr>
          <p:cNvSpPr txBox="1"/>
          <p:nvPr/>
        </p:nvSpPr>
        <p:spPr>
          <a:xfrm>
            <a:off x="8784762" y="6055038"/>
            <a:ext cx="2588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덱 드롭 후 배치 순서에 따라서 덱 재배치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3557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7757575-F35C-49E0-8096-89DED3B6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522" y="1280873"/>
            <a:ext cx="3174300" cy="330314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BAF02F9-A23C-4AB9-8817-B81B1B8EB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9" y="4593767"/>
            <a:ext cx="2588446" cy="137314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D3A26A5-86BA-4D71-8E5E-AA31086C7D8B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덱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덱 삭제 모드 규칙 및 세부설명</a:t>
            </a:r>
            <a:endParaRPr lang="en-US" altLang="ko-KR" sz="24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70CDDE7-D627-4A27-AEBB-048374E57802}"/>
              </a:ext>
            </a:extLst>
          </p:cNvPr>
          <p:cNvGraphicFramePr>
            <a:graphicFrameLocks noGrp="1"/>
          </p:cNvGraphicFramePr>
          <p:nvPr/>
        </p:nvGraphicFramePr>
        <p:xfrm>
          <a:off x="695324" y="1545606"/>
          <a:ext cx="7386955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6955">
                  <a:extLst>
                    <a:ext uri="{9D8B030D-6E8A-4147-A177-3AD203B41FA5}">
                      <a16:colId xmlns:a16="http://schemas.microsoft.com/office/drawing/2014/main" val="165973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덱 삭제 모드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삭제 모드 활성화 상태에서는 삭제 버튼이 팝업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25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삭제 모드 활성화 상태에서 선택되지 않은 덱을 클릭하면 선택한다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932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다수의 덱을 동시에 선택할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482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이미 선택된 덱을 클릭하면 선택이 해제된다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679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덱을 선택한 상태에서 삭제 버튼을 클릭하면 덱 삭제 확인창을 팝업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807609"/>
                  </a:ext>
                </a:extLst>
              </a:tr>
              <a:tr h="164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덱을 선택하지 않은 상태에서는 삭제 버튼을 클릭할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179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삭제 확인 버튼을 클릭하면 선택된 모든 덱을 삭제한다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46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덱이 삭제 되면 해당 덱보다 배치 순서가 높은 모든 덱의 배치 순서를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시키고 덱을 재배치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246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삭제 취소 버튼을 클릭하면 덱 삭제 확인창을 닫고 덱 선택을 해제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721866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9DFAC052-13BB-41FD-8534-401CA3A4D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715" y="4593764"/>
            <a:ext cx="2588450" cy="13731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F99E6CF-29AA-4083-9D0D-96BC3EB6D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0590" y="4593764"/>
            <a:ext cx="2588451" cy="13731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390F93-D6EA-44CE-BF2A-BAA90B7DC560}"/>
              </a:ext>
            </a:extLst>
          </p:cNvPr>
          <p:cNvSpPr/>
          <p:nvPr/>
        </p:nvSpPr>
        <p:spPr>
          <a:xfrm>
            <a:off x="1767222" y="4895590"/>
            <a:ext cx="313615" cy="33267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A566123-9F81-4C3D-A6D1-BB6EACF47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8276" y="5090321"/>
            <a:ext cx="263214" cy="332674"/>
          </a:xfrm>
          <a:prstGeom prst="rect">
            <a:avLst/>
          </a:prstGeom>
          <a:ln>
            <a:noFill/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3D1C47-288E-4F2C-9407-F3860B45E0E7}"/>
              </a:ext>
            </a:extLst>
          </p:cNvPr>
          <p:cNvSpPr/>
          <p:nvPr/>
        </p:nvSpPr>
        <p:spPr>
          <a:xfrm>
            <a:off x="3162261" y="4752716"/>
            <a:ext cx="122935" cy="10287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0E8E66C-7A85-47A0-9951-76A78C0905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8840" y="4593767"/>
            <a:ext cx="2588450" cy="137315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17E747-D28B-4921-9ABC-8DBC9E302302}"/>
              </a:ext>
            </a:extLst>
          </p:cNvPr>
          <p:cNvSpPr/>
          <p:nvPr/>
        </p:nvSpPr>
        <p:spPr>
          <a:xfrm>
            <a:off x="4430139" y="4890757"/>
            <a:ext cx="311750" cy="3456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F16AAF8-6BC6-4436-BA4C-A7FF5072BF85}"/>
              </a:ext>
            </a:extLst>
          </p:cNvPr>
          <p:cNvSpPr/>
          <p:nvPr/>
        </p:nvSpPr>
        <p:spPr>
          <a:xfrm>
            <a:off x="3073401" y="4855591"/>
            <a:ext cx="211796" cy="9264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4E8A89-26A1-4376-9BA3-D6991F841253}"/>
              </a:ext>
            </a:extLst>
          </p:cNvPr>
          <p:cNvSpPr txBox="1"/>
          <p:nvPr/>
        </p:nvSpPr>
        <p:spPr>
          <a:xfrm>
            <a:off x="818776" y="5980034"/>
            <a:ext cx="5243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덱 삭제 모드 활성화 상태일 때 삭제 버튼 팝업 및 덱 클릭으로 선택 가능</a:t>
            </a:r>
            <a:endParaRPr lang="en-US" altLang="ko-KR" sz="10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4AF7A7F-C0D7-4D04-B57C-A8486ADC7262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 flipV="1">
            <a:off x="2211490" y="5063563"/>
            <a:ext cx="2218649" cy="19309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3FCA586-4B2C-481D-91D4-D33FBD43919C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3285196" y="4804154"/>
            <a:ext cx="1144943" cy="259409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66AE66B-20E5-49CA-A5D2-D939C66F0D4C}"/>
              </a:ext>
            </a:extLst>
          </p:cNvPr>
          <p:cNvSpPr/>
          <p:nvPr/>
        </p:nvSpPr>
        <p:spPr>
          <a:xfrm>
            <a:off x="5744846" y="4855591"/>
            <a:ext cx="211796" cy="9264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68061E62-45C1-41D7-A54F-C2E602C01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6004" y="4899589"/>
            <a:ext cx="263214" cy="332674"/>
          </a:xfrm>
          <a:prstGeom prst="rect">
            <a:avLst/>
          </a:prstGeom>
          <a:ln>
            <a:noFill/>
          </a:ln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CAEF5376-C7B5-426C-84FA-A4F069D56D1C}"/>
              </a:ext>
            </a:extLst>
          </p:cNvPr>
          <p:cNvSpPr/>
          <p:nvPr/>
        </p:nvSpPr>
        <p:spPr>
          <a:xfrm>
            <a:off x="7137523" y="5192382"/>
            <a:ext cx="577727" cy="18289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6F05E0D-A3D9-46DC-952E-A4CFB670618C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6119218" y="5065926"/>
            <a:ext cx="1018305" cy="21790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303D93F-A32B-4AF1-A984-F9243CFF390D}"/>
              </a:ext>
            </a:extLst>
          </p:cNvPr>
          <p:cNvSpPr/>
          <p:nvPr/>
        </p:nvSpPr>
        <p:spPr>
          <a:xfrm>
            <a:off x="9350498" y="4900607"/>
            <a:ext cx="726952" cy="33576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47DEE8F-65CD-41ED-A194-F537F1269503}"/>
              </a:ext>
            </a:extLst>
          </p:cNvPr>
          <p:cNvSpPr/>
          <p:nvPr/>
        </p:nvSpPr>
        <p:spPr>
          <a:xfrm>
            <a:off x="7466490" y="5283828"/>
            <a:ext cx="153510" cy="7160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2366C75-86FD-423B-BA95-8A0CE7817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1660" y="5300382"/>
            <a:ext cx="263214" cy="332674"/>
          </a:xfrm>
          <a:prstGeom prst="rect">
            <a:avLst/>
          </a:prstGeom>
          <a:ln>
            <a:noFill/>
          </a:ln>
        </p:spPr>
      </p:pic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3C2AAE-EFB0-42CC-91A5-04419F12CF15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804874" y="5068488"/>
            <a:ext cx="1545624" cy="39823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E606FFA-A530-4558-8746-2AA5EA1C87A4}"/>
              </a:ext>
            </a:extLst>
          </p:cNvPr>
          <p:cNvSpPr txBox="1"/>
          <p:nvPr/>
        </p:nvSpPr>
        <p:spPr>
          <a:xfrm>
            <a:off x="6129444" y="5980034"/>
            <a:ext cx="2593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삭제 버튼 클릭으로 덱 삭제 확인창 팝업</a:t>
            </a:r>
            <a:endParaRPr lang="en-US" altLang="ko-KR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238A2D-C3C5-47ED-986D-B863A4621E63}"/>
              </a:ext>
            </a:extLst>
          </p:cNvPr>
          <p:cNvSpPr txBox="1"/>
          <p:nvPr/>
        </p:nvSpPr>
        <p:spPr>
          <a:xfrm>
            <a:off x="8723166" y="5980034"/>
            <a:ext cx="2748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삭제 확인 </a:t>
            </a:r>
            <a:r>
              <a:rPr lang="ko-KR" altLang="en-US" sz="1000"/>
              <a:t>버튼 클릭으로 덱 삭제 및 재배치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8665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D3A26A5-86BA-4D71-8E5E-AA31086C7D8B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덱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덱 검색 모드 규칙 및 세부설명</a:t>
            </a:r>
            <a:endParaRPr lang="en-US" altLang="ko-KR" sz="24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70CDDE7-D627-4A27-AEBB-048374E57802}"/>
              </a:ext>
            </a:extLst>
          </p:cNvPr>
          <p:cNvGraphicFramePr>
            <a:graphicFrameLocks noGrp="1"/>
          </p:cNvGraphicFramePr>
          <p:nvPr/>
        </p:nvGraphicFramePr>
        <p:xfrm>
          <a:off x="695325" y="1262340"/>
          <a:ext cx="7375843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5843">
                  <a:extLst>
                    <a:ext uri="{9D8B030D-6E8A-4147-A177-3AD203B41FA5}">
                      <a16:colId xmlns:a16="http://schemas.microsoft.com/office/drawing/2014/main" val="165973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덱 검색 모드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검색창을 클릭하면 덱 검색창의 입력 상태를 활성화한다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754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검색창이 활성화 상태면 텍스트 커서와 한영 꼬리표를 팝업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241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검색창 외부를 클릭하면 덱 검색창의 입력 상태를 비활성화한다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652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검색창의 입력 상태가 활성화 상태일 경우에만 텍스트를 입력할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90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검색창에 텍스트는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 까지 입력할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644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검색창에 텍스트가 입력되어 있는 상태에서 검색을 선택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하면 덱 검색 모드를 활성화한다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084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검색창에 텍스트가 입력되어 있지 않는 상태에서 검색을 선택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하면 덱 검색 모드를 비활성화한다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195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검색 모드가 활성화 상태에서는 검색 결과창이 팝업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293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 모드 활성화 시 덱 이름에 검색창에 입력된 텍스트를 포함하는 덱을 검색 결과창에 표기한다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543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 결과창에 표기되는 덱은 배치 우선 순서가 낮은 순서에 따라서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표기된다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841768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B7304416-6B9E-4676-AB1C-CCC13DFAA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16" y="4606560"/>
            <a:ext cx="2588451" cy="13731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C839725-ECD4-41E1-93E1-119688A68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812" y="4606561"/>
            <a:ext cx="2588451" cy="13731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645274F-A463-4B8C-AB25-BD2F4BB46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160" y="4606559"/>
            <a:ext cx="2587486" cy="13726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0FFF4D3-7746-40F8-B4CE-169D1D8B5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464" y="4606559"/>
            <a:ext cx="2588451" cy="13731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FBE996-8996-4E5A-83B4-13712621D5DA}"/>
              </a:ext>
            </a:extLst>
          </p:cNvPr>
          <p:cNvSpPr/>
          <p:nvPr/>
        </p:nvSpPr>
        <p:spPr>
          <a:xfrm>
            <a:off x="2331310" y="4659298"/>
            <a:ext cx="964340" cy="10796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AC4BBE9-1374-49D2-9F41-FB0BB802F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292" y="4736847"/>
            <a:ext cx="263214" cy="332674"/>
          </a:xfrm>
          <a:prstGeom prst="rect">
            <a:avLst/>
          </a:prstGeom>
          <a:ln>
            <a:noFill/>
          </a:ln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213B2B9-117F-4F94-9125-0357B6386565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3212506" y="4734712"/>
            <a:ext cx="1847049" cy="16847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CEA641-C307-437A-BEC6-CFD9D7A866AA}"/>
              </a:ext>
            </a:extLst>
          </p:cNvPr>
          <p:cNvSpPr/>
          <p:nvPr/>
        </p:nvSpPr>
        <p:spPr>
          <a:xfrm>
            <a:off x="5059555" y="4659298"/>
            <a:ext cx="131570" cy="1508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31B5FA-4438-4750-9973-1FC29CB4045F}"/>
              </a:ext>
            </a:extLst>
          </p:cNvPr>
          <p:cNvSpPr/>
          <p:nvPr/>
        </p:nvSpPr>
        <p:spPr>
          <a:xfrm>
            <a:off x="7645625" y="4659298"/>
            <a:ext cx="314894" cy="1508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A03FA5-3E20-4B25-BCFF-820FEE48202B}"/>
              </a:ext>
            </a:extLst>
          </p:cNvPr>
          <p:cNvSpPr/>
          <p:nvPr/>
        </p:nvSpPr>
        <p:spPr>
          <a:xfrm>
            <a:off x="10304157" y="4659298"/>
            <a:ext cx="347173" cy="1508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CACC39-4AED-46FC-AF9F-1495FF727998}"/>
              </a:ext>
            </a:extLst>
          </p:cNvPr>
          <p:cNvSpPr/>
          <p:nvPr/>
        </p:nvSpPr>
        <p:spPr>
          <a:xfrm>
            <a:off x="9908316" y="4982844"/>
            <a:ext cx="347173" cy="15082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DAE04AD-62B7-42D1-A3E2-86861AA945BE}"/>
              </a:ext>
            </a:extLst>
          </p:cNvPr>
          <p:cNvCxnSpPr>
            <a:cxnSpLocks/>
            <a:stCxn id="26" idx="2"/>
            <a:endCxn id="30" idx="3"/>
          </p:cNvCxnSpPr>
          <p:nvPr/>
        </p:nvCxnSpPr>
        <p:spPr>
          <a:xfrm rot="5400000">
            <a:off x="7064745" y="4336028"/>
            <a:ext cx="264231" cy="1212424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0BE6D7F-6017-43DC-8773-11D6744849D8}"/>
              </a:ext>
            </a:extLst>
          </p:cNvPr>
          <p:cNvSpPr/>
          <p:nvPr/>
        </p:nvSpPr>
        <p:spPr>
          <a:xfrm>
            <a:off x="6275754" y="4902817"/>
            <a:ext cx="314894" cy="3430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860A768-C6EA-417D-B61B-477072EA36CA}"/>
              </a:ext>
            </a:extLst>
          </p:cNvPr>
          <p:cNvCxnSpPr>
            <a:cxnSpLocks/>
            <a:stCxn id="27" idx="2"/>
            <a:endCxn id="28" idx="3"/>
          </p:cNvCxnSpPr>
          <p:nvPr/>
        </p:nvCxnSpPr>
        <p:spPr>
          <a:xfrm rot="5400000">
            <a:off x="10242551" y="4823064"/>
            <a:ext cx="248133" cy="222255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2369A0-50FD-45CE-9F78-C2BE957D6165}"/>
              </a:ext>
            </a:extLst>
          </p:cNvPr>
          <p:cNvSpPr txBox="1"/>
          <p:nvPr/>
        </p:nvSpPr>
        <p:spPr>
          <a:xfrm>
            <a:off x="818776" y="5980034"/>
            <a:ext cx="5243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덱 검색창 클릭으로 검색창 입력 상태 활성화하여 텍스트 커서 및 한영 꼬리표 팝업</a:t>
            </a:r>
            <a:endParaRPr lang="en-US" altLang="ko-KR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11FC7B-32CF-4ADB-839D-0D48DBC8EE13}"/>
              </a:ext>
            </a:extLst>
          </p:cNvPr>
          <p:cNvSpPr txBox="1"/>
          <p:nvPr/>
        </p:nvSpPr>
        <p:spPr>
          <a:xfrm>
            <a:off x="6129442" y="5980034"/>
            <a:ext cx="2587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검색창에 텍스트 입력 시 검색 결과 표기</a:t>
            </a:r>
            <a:endParaRPr lang="en-US" altLang="ko-KR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62469C-AB28-413A-BCFA-761D61233C7B}"/>
              </a:ext>
            </a:extLst>
          </p:cNvPr>
          <p:cNvSpPr txBox="1"/>
          <p:nvPr/>
        </p:nvSpPr>
        <p:spPr>
          <a:xfrm>
            <a:off x="8790804" y="5980034"/>
            <a:ext cx="2587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검색 결과가 없을 경우 텍스트 표기</a:t>
            </a:r>
            <a:endParaRPr lang="en-US" altLang="ko-KR" sz="10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26842EB-E859-4F18-AA48-FDBCD183EF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0910" y="1201074"/>
            <a:ext cx="2919560" cy="34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3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0BCB528-75DC-4A72-BEAE-8B258443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ko-KR" altLang="en-US" dirty="0"/>
              <a:t>덱 구축 규칙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08F52-D5F8-40FF-A45A-4FF9548E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1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덱 구축 규칙</a:t>
            </a:r>
            <a:endParaRPr lang="en-US" altLang="ko-KR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D8E283-282C-4E4A-A982-F35ACE7ABD41}"/>
              </a:ext>
            </a:extLst>
          </p:cNvPr>
          <p:cNvGraphicFramePr>
            <a:graphicFrameLocks noGrp="1"/>
          </p:cNvGraphicFramePr>
          <p:nvPr/>
        </p:nvGraphicFramePr>
        <p:xfrm>
          <a:off x="995470" y="1671637"/>
          <a:ext cx="5823268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3268">
                  <a:extLst>
                    <a:ext uri="{9D8B030D-6E8A-4147-A177-3AD203B41FA5}">
                      <a16:colId xmlns:a16="http://schemas.microsoft.com/office/drawing/2014/main" val="165973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메인 덱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스킬 덱 규격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202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덱은 최소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장으로 구성한다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438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덱은 최소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논 프로모션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킹 클래스 기물 카드를 포함해야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논 프로모션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소환 시 프로모션을 필요로 하지 않는 기물 카드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53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덱은 최소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장에서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장으로 구성한다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995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모든 덱의 카드는 최대 투입 매수 제한을 준수해야한다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58338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A668DE-501B-475A-BEE0-ECA9B35244E1}"/>
              </a:ext>
            </a:extLst>
          </p:cNvPr>
          <p:cNvGraphicFramePr>
            <a:graphicFrameLocks noGrp="1"/>
          </p:cNvGraphicFramePr>
          <p:nvPr/>
        </p:nvGraphicFramePr>
        <p:xfrm>
          <a:off x="995470" y="3825815"/>
          <a:ext cx="502793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7930">
                  <a:extLst>
                    <a:ext uri="{9D8B030D-6E8A-4147-A177-3AD203B41FA5}">
                      <a16:colId xmlns:a16="http://schemas.microsoft.com/office/drawing/2014/main" val="3090912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최대 투입 매수 규칙 제한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15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동일한 카드는 기본적으로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장까지 넣을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346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금지 카드는 덱에 넣을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678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제한 카드는 덱에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장까지 넣을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858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82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6162</TotalTime>
  <Pages>7</Pages>
  <Words>1651</Words>
  <Characters>0</Characters>
  <Application>Microsoft Office PowerPoint</Application>
  <DocSecurity>0</DocSecurity>
  <PresentationFormat>와이드스크린</PresentationFormat>
  <Lines>0</Lines>
  <Paragraphs>134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덱 일람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덱 구축 규칙</vt:lpstr>
      <vt:lpstr>PowerPoint 프레젠테이션</vt:lpstr>
      <vt:lpstr>덱 관리 메뉴창 시스템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3965</cp:revision>
  <dcterms:modified xsi:type="dcterms:W3CDTF">2024-12-17T07:50:55Z</dcterms:modified>
  <cp:version>9.103.97.45139</cp:version>
</cp:coreProperties>
</file>