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SpecialPlsOnTitleSld="0" saveSubsetFonts="1">
  <p:sldMasterIdLst>
    <p:sldMasterId id="2147483698" r:id="rId14"/>
  </p:sldMasterIdLst>
  <p:notesMasterIdLst>
    <p:notesMasterId r:id="rId16"/>
  </p:notesMasterIdLst>
  <p:sldIdLst>
    <p:sldId id="278" r:id="rId18"/>
    <p:sldId id="295" r:id="rId19"/>
    <p:sldId id="296" r:id="rId20"/>
    <p:sldId id="285" r:id="rId21"/>
    <p:sldId id="287" r:id="rId22"/>
    <p:sldId id="292" r:id="rId23"/>
    <p:sldId id="288" r:id="rId24"/>
    <p:sldId id="293" r:id="rId25"/>
    <p:sldId id="290" r:id="rId26"/>
    <p:sldId id="311" r:id="rId27"/>
    <p:sldId id="298" r:id="rId28"/>
    <p:sldId id="312" r:id="rId29"/>
    <p:sldId id="313" r:id="rId30"/>
    <p:sldId id="300" r:id="rId31"/>
    <p:sldId id="314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5" r:id="rId43"/>
    <p:sldId id="316" r:id="rId44"/>
    <p:sldId id="297" r:id="rId45"/>
    <p:sldId id="291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 userDrawn="1">
          <p15:clr>
            <a:srgbClr val="A4A3A4"/>
          </p15:clr>
        </p15:guide>
        <p15:guide id="2" pos="3826" userDrawn="1">
          <p15:clr>
            <a:srgbClr val="A4A3A4"/>
          </p15:clr>
        </p15:guide>
        <p15:guide id="3" pos="115" userDrawn="1">
          <p15:clr>
            <a:srgbClr val="A4A3A4"/>
          </p15:clr>
        </p15:guide>
        <p15:guide id="4" orient="horz" pos="608" userDrawn="1">
          <p15:clr>
            <a:srgbClr val="A4A3A4"/>
          </p15:clr>
        </p15:guide>
        <p15:guide id="5" pos="7556" userDrawn="1">
          <p15:clr>
            <a:srgbClr val="A4A3A4"/>
          </p15:clr>
        </p15:guide>
        <p15:guide id="6" orient="horz" pos="40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024B80"/>
    <a:srgbClr val="BFD0E9"/>
    <a:srgbClr val="DFE8F4"/>
    <a:srgbClr val="6F3A05"/>
    <a:srgbClr val="DACFA6"/>
    <a:srgbClr val="C3B17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61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900" y="108"/>
      </p:cViewPr>
      <p:guideLst>
        <p:guide orient="horz" pos="2151"/>
        <p:guide pos="3826"/>
        <p:guide pos="115"/>
        <p:guide orient="horz" pos="608"/>
        <p:guide pos="7556"/>
        <p:guide orient="horz" pos="40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4" Type="http://schemas.openxmlformats.org/officeDocument/2006/relationships/slideMaster" Target="slideMasters/slideMaster1.xml"></Relationship><Relationship Id="rId15" Type="http://schemas.openxmlformats.org/officeDocument/2006/relationships/theme" Target="theme/theme1.xml"></Relationship><Relationship Id="rId16" Type="http://schemas.openxmlformats.org/officeDocument/2006/relationships/notesMaster" Target="notesMasters/notesMaster1.xml"></Relationship><Relationship Id="rId18" Type="http://schemas.openxmlformats.org/officeDocument/2006/relationships/slide" Target="slides/slide1.xml"></Relationship><Relationship Id="rId19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2" Type="http://schemas.openxmlformats.org/officeDocument/2006/relationships/slide" Target="slides/slide5.xml"></Relationship><Relationship Id="rId23" Type="http://schemas.openxmlformats.org/officeDocument/2006/relationships/slide" Target="slides/slide6.xml"></Relationship><Relationship Id="rId24" Type="http://schemas.openxmlformats.org/officeDocument/2006/relationships/slide" Target="slides/slide7.xml"></Relationship><Relationship Id="rId25" Type="http://schemas.openxmlformats.org/officeDocument/2006/relationships/slide" Target="slides/slide8.xml"></Relationship><Relationship Id="rId26" Type="http://schemas.openxmlformats.org/officeDocument/2006/relationships/slide" Target="slides/slide9.xml"></Relationship><Relationship Id="rId27" Type="http://schemas.openxmlformats.org/officeDocument/2006/relationships/slide" Target="slides/slide10.xml"></Relationship><Relationship Id="rId28" Type="http://schemas.openxmlformats.org/officeDocument/2006/relationships/slide" Target="slides/slide11.xml"></Relationship><Relationship Id="rId29" Type="http://schemas.openxmlformats.org/officeDocument/2006/relationships/slide" Target="slides/slide12.xml"></Relationship><Relationship Id="rId30" Type="http://schemas.openxmlformats.org/officeDocument/2006/relationships/slide" Target="slides/slide13.xml"></Relationship><Relationship Id="rId31" Type="http://schemas.openxmlformats.org/officeDocument/2006/relationships/slide" Target="slides/slide14.xml"></Relationship><Relationship Id="rId32" Type="http://schemas.openxmlformats.org/officeDocument/2006/relationships/slide" Target="slides/slide15.xml"></Relationship><Relationship Id="rId33" Type="http://schemas.openxmlformats.org/officeDocument/2006/relationships/slide" Target="slides/slide16.xml"></Relationship><Relationship Id="rId34" Type="http://schemas.openxmlformats.org/officeDocument/2006/relationships/slide" Target="slides/slide17.xml"></Relationship><Relationship Id="rId35" Type="http://schemas.openxmlformats.org/officeDocument/2006/relationships/slide" Target="slides/slide18.xml"></Relationship><Relationship Id="rId36" Type="http://schemas.openxmlformats.org/officeDocument/2006/relationships/slide" Target="slides/slide19.xml"></Relationship><Relationship Id="rId37" Type="http://schemas.openxmlformats.org/officeDocument/2006/relationships/slide" Target="slides/slide20.xml"></Relationship><Relationship Id="rId38" Type="http://schemas.openxmlformats.org/officeDocument/2006/relationships/slide" Target="slides/slide21.xml"></Relationship><Relationship Id="rId39" Type="http://schemas.openxmlformats.org/officeDocument/2006/relationships/slide" Target="slides/slide22.xml"></Relationship><Relationship Id="rId40" Type="http://schemas.openxmlformats.org/officeDocument/2006/relationships/slide" Target="slides/slide23.xml"></Relationship><Relationship Id="rId41" Type="http://schemas.openxmlformats.org/officeDocument/2006/relationships/slide" Target="slides/slide24.xml"></Relationship><Relationship Id="rId42" Type="http://schemas.openxmlformats.org/officeDocument/2006/relationships/slide" Target="slides/slide25.xml"></Relationship><Relationship Id="rId43" Type="http://schemas.openxmlformats.org/officeDocument/2006/relationships/slide" Target="slides/slide26.xml"></Relationship><Relationship Id="rId44" Type="http://schemas.openxmlformats.org/officeDocument/2006/relationships/slide" Target="slides/slide27.xml"></Relationship><Relationship Id="rId45" Type="http://schemas.openxmlformats.org/officeDocument/2006/relationships/slide" Target="slides/slide28.xml"></Relationship><Relationship Id="rId46" Type="http://schemas.openxmlformats.org/officeDocument/2006/relationships/slide" Target="slides/slide29.xml"></Relationship><Relationship Id="rId47" Type="http://schemas.openxmlformats.org/officeDocument/2006/relationships/viewProps" Target="viewProps.xml"></Relationship><Relationship Id="rId48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A41CB-61FA-4019-A4B0-427C8889D69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A1343-EAF7-444E-A695-DA927E580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24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5BB6-E5B3-4504-A1BD-6017DEED7613}" type="datetime1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B8A8-7915-45BD-AD65-C3D084B22E9B}" type="datetime1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D4DE-6637-4B3C-91FE-F05CE44CBBFD}" type="datetime1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E54-5D5F-4A3A-8B3F-4829D71391E0}" type="datetime1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3C36-7E72-4192-A2B9-B4AB936290B5}" type="datetime1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C71-6BD3-43E4-97BA-B0DE4EA31951}" type="datetime1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D0557-08E3-40B5-9A90-AC12974B8819}" type="datetime1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B70C-30BC-4061-A360-A2ED2C2B536C}" type="datetime1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EC54-258E-41DB-A8CB-301AB5466904}" type="datetime1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BA57-5240-4A25-A388-5D04FF3A03DC}" type="datetime1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1D84-4E24-498E-8117-9332CC137479}" type="datetime1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9B5D-494E-405E-B1DB-7DB63C2661E0}" type="datetime1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0B6B0-6457-4CCD-80FB-28D37649507F}" type="datetime1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slide" Target="../slides/slide3.xml"></Relationship><Relationship Id="rId3" Type="http://schemas.openxmlformats.org/officeDocument/2006/relationships/slide" Target="../slides/slide3.xml"></Relationship><Relationship Id="rId4" Type="http://schemas.openxmlformats.org/officeDocument/2006/relationships/slide" Target="../slides/slide3.xml"></Relationship><Relationship Id="rId5" Type="http://schemas.openxmlformats.org/officeDocument/2006/relationships/slideLayout" Target="../slideLayouts/slideLayout8.xml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image4.jpg"></Relationship><Relationship Id="rId2" Type="http://schemas.openxmlformats.org/officeDocument/2006/relationships/slide" Target="../slides/slide3.xml"></Relationship><Relationship Id="rId4" Type="http://schemas.openxmlformats.org/officeDocument/2006/relationships/image" Target="../media/image5.jpeg"></Relationship><Relationship Id="rId5" Type="http://schemas.openxmlformats.org/officeDocument/2006/relationships/slide" Target="../slides/slide3.xml"></Relationship><Relationship Id="rId6" Type="http://schemas.openxmlformats.org/officeDocument/2006/relationships/slide" Target="../slides/slide3.xml"></Relationship><Relationship Id="rId7" Type="http://schemas.openxmlformats.org/officeDocument/2006/relationships/slideLayout" Target="../slideLayouts/slideLayout8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2" Type="http://schemas.openxmlformats.org/officeDocument/2006/relationships/slide" Target="../slides/slide3.xml"></Relationship><Relationship Id="rId4" Type="http://schemas.openxmlformats.org/officeDocument/2006/relationships/image" Target="../media/image7.jpg"></Relationship><Relationship Id="rId5" Type="http://schemas.openxmlformats.org/officeDocument/2006/relationships/slide" Target="../slides/slide3.xml"></Relationship><Relationship Id="rId6" Type="http://schemas.openxmlformats.org/officeDocument/2006/relationships/slide" Target="../slides/slide3.xml"></Relationship><Relationship Id="rId7" Type="http://schemas.openxmlformats.org/officeDocument/2006/relationships/slideLayout" Target="../slideLayouts/slideLayout8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image8.jpg"></Relationship><Relationship Id="rId2" Type="http://schemas.openxmlformats.org/officeDocument/2006/relationships/slide" Target="../slides/slide3.xml"></Relationship><Relationship Id="rId4" Type="http://schemas.openxmlformats.org/officeDocument/2006/relationships/slide" Target="../slides/slide3.xml"></Relationship><Relationship Id="rId5" Type="http://schemas.openxmlformats.org/officeDocument/2006/relationships/slide" Target="../slides/slide3.xml"></Relationship><Relationship Id="rId6" Type="http://schemas.openxmlformats.org/officeDocument/2006/relationships/slideLayout" Target="../slideLayouts/slideLayout8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slide" Target="../slides/slide3.xml"></Relationship><Relationship Id="rId3" Type="http://schemas.openxmlformats.org/officeDocument/2006/relationships/slide" Target="../slides/slide3.xml"></Relationship><Relationship Id="rId4" Type="http://schemas.openxmlformats.org/officeDocument/2006/relationships/slide" Target="../slides/slide3.xml"></Relationship><Relationship Id="rId5" Type="http://schemas.openxmlformats.org/officeDocument/2006/relationships/slideLayout" Target="../slideLayouts/slideLayout8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Relationship Id="rId2" Type="http://schemas.openxmlformats.org/officeDocument/2006/relationships/slide" Target="../slides/slide3.xml"></Relationship><Relationship Id="rId3" Type="http://schemas.openxmlformats.org/officeDocument/2006/relationships/slide" Target="../slides/slide3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slide" Target="../slides/slide3.xml"></Relationship><Relationship Id="rId3" Type="http://schemas.openxmlformats.org/officeDocument/2006/relationships/slide" Target="../slides/slide3.xml"></Relationship><Relationship Id="rId4" Type="http://schemas.openxmlformats.org/officeDocument/2006/relationships/slide" Target="../slides/slide3.xml"></Relationship><Relationship Id="rId5" Type="http://schemas.openxmlformats.org/officeDocument/2006/relationships/slideLayout" Target="../slideLayouts/slideLayout8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slide" Target="../slides/slide3.xml"></Relationship><Relationship Id="rId3" Type="http://schemas.openxmlformats.org/officeDocument/2006/relationships/slide" Target="../slides/slide3.xml"></Relationship><Relationship Id="rId4" Type="http://schemas.openxmlformats.org/officeDocument/2006/relationships/slide" Target="../slides/slide3.xml"></Relationship><Relationship Id="rId5" Type="http://schemas.openxmlformats.org/officeDocument/2006/relationships/slideLayout" Target="../slideLayouts/slideLayout8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slide" Target="../slides/slide3.xml"></Relationship><Relationship Id="rId3" Type="http://schemas.openxmlformats.org/officeDocument/2006/relationships/slide" Target="../slides/slide3.xml"></Relationship><Relationship Id="rId4" Type="http://schemas.openxmlformats.org/officeDocument/2006/relationships/slide" Target="../slides/slide3.xml"></Relationship><Relationship Id="rId5" Type="http://schemas.openxmlformats.org/officeDocument/2006/relationships/slideLayout" Target="../slideLayouts/slideLayout8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slide" Target="../slides/slide3.xml"></Relationship><Relationship Id="rId3" Type="http://schemas.openxmlformats.org/officeDocument/2006/relationships/slide" Target="../slides/slide3.xml"></Relationship><Relationship Id="rId4" Type="http://schemas.openxmlformats.org/officeDocument/2006/relationships/slide" Target="../slides/slide3.xml"></Relationship><Relationship Id="rId5" Type="http://schemas.openxmlformats.org/officeDocument/2006/relationships/slideLayout" Target="../slideLayouts/slideLayout8.xml"></Relationship></Relationships>
</file>

<file path=ppt/slides/_rels/slide2.xml.rels><?xml version="1.0" encoding="UTF-8"?>
<Relationships xmlns="http://schemas.openxmlformats.org/package/2006/relationships"><Relationship Id="rId8" Type="http://schemas.openxmlformats.org/officeDocument/2006/relationships/slide" Target="../slides/slide26.xml"></Relationship><Relationship Id="rId3" Type="http://schemas.openxmlformats.org/officeDocument/2006/relationships/slide" Target="../slides/slide5.xml"></Relationship><Relationship Id="rId7" Type="http://schemas.openxmlformats.org/officeDocument/2006/relationships/slide" Target="../slides/slide9.xml"></Relationship><Relationship Id="rId2" Type="http://schemas.openxmlformats.org/officeDocument/2006/relationships/slide" Target="../slides/slide4.xml"></Relationship><Relationship Id="rId6" Type="http://schemas.openxmlformats.org/officeDocument/2006/relationships/slide" Target="../slides/slide8.xml"></Relationship><Relationship Id="rId5" Type="http://schemas.openxmlformats.org/officeDocument/2006/relationships/slide" Target="../slides/slide7.xml"></Relationship><Relationship Id="rId4" Type="http://schemas.openxmlformats.org/officeDocument/2006/relationships/slide" Target="../slides/slide6.xml"></Relationship><Relationship Id="rId9" Type="http://schemas.openxmlformats.org/officeDocument/2006/relationships/slideLayout" Target="../slideLayouts/slideLayout8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slide" Target="../slides/slide3.xml"></Relationship><Relationship Id="rId3" Type="http://schemas.openxmlformats.org/officeDocument/2006/relationships/slide" Target="../slides/slide3.xml"></Relationship><Relationship Id="rId4" Type="http://schemas.openxmlformats.org/officeDocument/2006/relationships/slide" Target="../slides/slide3.xml"></Relationship><Relationship Id="rId5" Type="http://schemas.openxmlformats.org/officeDocument/2006/relationships/slideLayout" Target="../slideLayouts/slideLayout8.xml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slide" Target="../slides/slide3.xml"></Relationship><Relationship Id="rId3" Type="http://schemas.openxmlformats.org/officeDocument/2006/relationships/slide" Target="../slides/slide3.xml"></Relationship><Relationship Id="rId4" Type="http://schemas.openxmlformats.org/officeDocument/2006/relationships/slide" Target="../slides/slide3.xml"></Relationship><Relationship Id="rId5" Type="http://schemas.openxmlformats.org/officeDocument/2006/relationships/slideLayout" Target="../slideLayouts/slideLayout8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slide" Target="../slides/slide3.xml"></Relationship><Relationship Id="rId3" Type="http://schemas.openxmlformats.org/officeDocument/2006/relationships/slide" Target="../slides/slide3.xml"></Relationship><Relationship Id="rId4" Type="http://schemas.openxmlformats.org/officeDocument/2006/relationships/slide" Target="../slides/slide3.xml"></Relationship><Relationship Id="rId5" Type="http://schemas.openxmlformats.org/officeDocument/2006/relationships/slideLayout" Target="../slideLayouts/slideLayout8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slide" Target="../slides/slide3.xml"></Relationship><Relationship Id="rId3" Type="http://schemas.openxmlformats.org/officeDocument/2006/relationships/slide" Target="../slides/slide3.xml"></Relationship><Relationship Id="rId4" Type="http://schemas.openxmlformats.org/officeDocument/2006/relationships/slide" Target="../slides/slide3.xml"></Relationship><Relationship Id="rId5" Type="http://schemas.openxmlformats.org/officeDocument/2006/relationships/slideLayout" Target="../slideLayouts/slideLayout8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slide" Target="../slides/slide3.xml"></Relationship><Relationship Id="rId3" Type="http://schemas.openxmlformats.org/officeDocument/2006/relationships/slide" Target="../slides/slide3.xml"></Relationship><Relationship Id="rId4" Type="http://schemas.openxmlformats.org/officeDocument/2006/relationships/slide" Target="../slides/slide3.xml"></Relationship><Relationship Id="rId5" Type="http://schemas.openxmlformats.org/officeDocument/2006/relationships/slideLayout" Target="../slideLayouts/slideLayout8.xml"></Relationship></Relationships>
</file>

<file path=ppt/slides/_rels/slide25.xml.rels><?xml version="1.0" encoding="UTF-8"?>
<Relationships xmlns="http://schemas.openxmlformats.org/package/2006/relationships"><Relationship Id="rId2" Type="http://schemas.openxmlformats.org/officeDocument/2006/relationships/slide" Target="../slides/slide3.xml"></Relationship><Relationship Id="rId3" Type="http://schemas.openxmlformats.org/officeDocument/2006/relationships/slide" Target="../slides/slide3.xml"></Relationship><Relationship Id="rId4" Type="http://schemas.openxmlformats.org/officeDocument/2006/relationships/slide" Target="../slides/slide3.xml"></Relationship><Relationship Id="rId5" Type="http://schemas.openxmlformats.org/officeDocument/2006/relationships/slideLayout" Target="../slideLayouts/slideLayout8.xml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Relationship Id="rId2" Type="http://schemas.openxmlformats.org/officeDocument/2006/relationships/slide" Target="../slides/slide3.xml"></Relationship><Relationship Id="rId3" Type="http://schemas.openxmlformats.org/officeDocument/2006/relationships/slide" Target="../slides/slide3.xml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Relationship Id="rId2" Type="http://schemas.openxmlformats.org/officeDocument/2006/relationships/slide" Target="../slides/slide3.xml"></Relationship><Relationship Id="rId3" Type="http://schemas.openxmlformats.org/officeDocument/2006/relationships/slide" Target="../slides/slide3.xml"></Relationship></Relationships>
</file>

<file path=ppt/slides/_rels/slide28.xml.rels><?xml version="1.0" encoding="UTF-8"?>
<Relationships xmlns="http://schemas.openxmlformats.org/package/2006/relationships"><Relationship Id="rId2" Type="http://schemas.openxmlformats.org/officeDocument/2006/relationships/slide" Target="../slides/slide3.xml"></Relationship><Relationship Id="rId3" Type="http://schemas.openxmlformats.org/officeDocument/2006/relationships/slide" Target="../slides/slide3.xml"></Relationship><Relationship Id="rId4" Type="http://schemas.openxmlformats.org/officeDocument/2006/relationships/slide" Target="../slides/slide3.xml"></Relationship><Relationship Id="rId5" Type="http://schemas.openxmlformats.org/officeDocument/2006/relationships/slide" Target="../slides/slide3.xml"></Relationship><Relationship Id="rId6" Type="http://schemas.openxmlformats.org/officeDocument/2006/relationships/slide" Target="../slides/slide3.xml"></Relationship><Relationship Id="rId7" Type="http://schemas.openxmlformats.org/officeDocument/2006/relationships/slideLayout" Target="../slideLayouts/slideLayout8.xml"></Relationship></Relationships>
</file>

<file path=ppt/slides/_rels/slide29.xml.rels><?xml version="1.0" encoding="UTF-8"?>
<Relationships xmlns="http://schemas.openxmlformats.org/package/2006/relationships"><Relationship Id="rId2" Type="http://schemas.openxmlformats.org/officeDocument/2006/relationships/slide" Target="../slides/slide3.xml"></Relationship><Relationship Id="rId3" Type="http://schemas.openxmlformats.org/officeDocument/2006/relationships/slide" Target="../slides/slide3.xml"></Relationship><Relationship Id="rId4" Type="http://schemas.openxmlformats.org/officeDocument/2006/relationships/slideLayout" Target="../slideLayouts/slideLayout8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slide" Target="../slides/slide3.xml"></Relationship><Relationship Id="rId3" Type="http://schemas.openxmlformats.org/officeDocument/2006/relationships/slide" Target="../slides/slide3.xml"></Relationship><Relationship Id="rId4" Type="http://schemas.openxmlformats.org/officeDocument/2006/relationships/slideLayout" Target="../slideLayouts/slideLayout8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slide" Target="../slides/slide3.xml"></Relationship><Relationship Id="rId3" Type="http://schemas.openxmlformats.org/officeDocument/2006/relationships/slide" Target="../slides/slide3.xml"></Relationship><Relationship Id="rId4" Type="http://schemas.openxmlformats.org/officeDocument/2006/relationships/slideLayout" Target="../slideLayouts/slideLayout8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slide" Target="../slides/slide3.xml"></Relationship><Relationship Id="rId3" Type="http://schemas.openxmlformats.org/officeDocument/2006/relationships/slide" Target="../slides/slide3.xml"></Relationship><Relationship Id="rId4" Type="http://schemas.openxmlformats.org/officeDocument/2006/relationships/slideLayout" Target="../slideLayouts/slideLayout8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image1.jpeg"></Relationship><Relationship Id="rId2" Type="http://schemas.openxmlformats.org/officeDocument/2006/relationships/slide" Target="../slides/slide3.xml"></Relationship><Relationship Id="rId4" Type="http://schemas.openxmlformats.org/officeDocument/2006/relationships/slide" Target="../slides/slide3.xml"></Relationship><Relationship Id="rId5" Type="http://schemas.openxmlformats.org/officeDocument/2006/relationships/slideLayout" Target="../slideLayouts/slideLayout8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slide" Target="../slides/slide3.xml"></Relationship><Relationship Id="rId3" Type="http://schemas.openxmlformats.org/officeDocument/2006/relationships/slide" Target="../slides/slide3.xml"></Relationship><Relationship Id="rId4" Type="http://schemas.openxmlformats.org/officeDocument/2006/relationships/slideLayout" Target="../slideLayouts/slideLayout8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image3.jpeg"></Relationship><Relationship Id="rId2" Type="http://schemas.openxmlformats.org/officeDocument/2006/relationships/image" Target="../media/image2.png"></Relationship><Relationship Id="rId4" Type="http://schemas.openxmlformats.org/officeDocument/2006/relationships/slideLayout" Target="../slideLayouts/slideLayout8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slide" Target="../slides/slide3.xml"></Relationship><Relationship Id="rId3" Type="http://schemas.openxmlformats.org/officeDocument/2006/relationships/slide" Target="../slides/slide3.xml"></Relationship><Relationship Id="rId4" Type="http://schemas.openxmlformats.org/officeDocument/2006/relationships/slide" Target="../slides/slide3.xml"></Relationship><Relationship Id="rId5" Type="http://schemas.openxmlformats.org/officeDocument/2006/relationships/slideLayout" Target="../slideLayouts/slideLayout8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A22A71-41D0-496C-964C-0175C6758C97}"/>
              </a:ext>
            </a:extLst>
          </p:cNvPr>
          <p:cNvSpPr txBox="1"/>
          <p:nvPr/>
        </p:nvSpPr>
        <p:spPr>
          <a:xfrm>
            <a:off x="3792220" y="3259455"/>
            <a:ext cx="4608830" cy="11074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66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메인 기획서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B2453-93D5-45E5-9BFB-1834F625C563}"/>
              </a:ext>
            </a:extLst>
          </p:cNvPr>
          <p:cNvSpPr txBox="1"/>
          <p:nvPr/>
        </p:nvSpPr>
        <p:spPr>
          <a:xfrm>
            <a:off x="11146155" y="6280150"/>
            <a:ext cx="762000" cy="323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6.몬스터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실행 단추: 문서 7">
            <a:hlinkClick r:id="rId3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0" name="실행 단추: 문서 9">
            <a:hlinkClick r:id="rId4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52C9653F-8037-4F80-99B1-E521F00AB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305838"/>
              </p:ext>
            </p:extLst>
          </p:nvPr>
        </p:nvGraphicFramePr>
        <p:xfrm>
          <a:off x="521335" y="1091565"/>
          <a:ext cx="11476990" cy="2944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534">
                  <a:extLst>
                    <a:ext uri="{9D8B030D-6E8A-4147-A177-3AD203B41FA5}">
                      <a16:colId xmlns:a16="http://schemas.microsoft.com/office/drawing/2014/main" val="3107355925"/>
                    </a:ext>
                  </a:extLst>
                </a:gridCol>
                <a:gridCol w="69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1410">
                  <a:extLst>
                    <a:ext uri="{9D8B030D-6E8A-4147-A177-3AD203B41FA5}">
                      <a16:colId xmlns:a16="http://schemas.microsoft.com/office/drawing/2014/main" val="2656114637"/>
                    </a:ext>
                  </a:extLst>
                </a:gridCol>
              </a:tblGrid>
              <a:tr h="375045"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rgbClr val="FFFFFF"/>
                          </a:solidFill>
                        </a:rPr>
                        <a:t>몬스터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rgbClr val="FFFFFF"/>
                          </a:solidFill>
                        </a:rPr>
                        <a:t>몬스터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b="1" kern="12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8897"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기본적으로 플레이어에게 적대적이다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특정 개체들은 공격을 받지 않거나 가까이 다가오지 않을 경우 공격하지 않는다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크게 원령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요괴 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요물로 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종류 분류한다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처치 시 해당 몬스터에 따른 아이템과 경험치를 얻을 수 있다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기본적으로 플레이어에게 적대적이다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특정 개체들은 공격을 받지 않거나 가까이 다가오지 않을 경우 공격하지 않는다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크게 원령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요괴 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요물로 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종류 분류한다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처치 시 해당 몬스터에 따른 아이템과 경험치를 얻을 수 있다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569385"/>
                  </a:ext>
                </a:extLst>
              </a:tr>
              <a:tr h="450054">
                <a:tc row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원령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죽은 영혼이 변이한 존재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126595"/>
                  </a:ext>
                </a:extLst>
              </a:tr>
              <a:tr h="450054">
                <a:tc vMerge="1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요괴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요기로 인하여 변이한 동식물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522681"/>
                  </a:ext>
                </a:extLst>
              </a:tr>
              <a:tr h="450054">
                <a:tc vMerge="1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요물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자연의 기운으로 변이한 생명체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354771"/>
                  </a:ext>
                </a:extLst>
              </a:tr>
            </a:tbl>
          </a:graphicData>
        </a:graphic>
      </p:graphicFrame>
      <p:cxnSp>
        <p:nvCxnSpPr>
          <p:cNvPr id="12" name="Rect 0">
            <a:extLst>
              <a:ext uri="{FF2B5EF4-FFF2-40B4-BE49-F238E27FC236}">
                <a16:creationId xmlns:a16="http://schemas.microsoft.com/office/drawing/2014/main" id="{91E74A85-B1B8-4D16-A52D-B7EEB7A6D366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5856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6.몬스터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실행 단추: 문서 7">
            <a:hlinkClick r:id="rId5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0" name="실행 단추: 문서 9">
            <a:hlinkClick r:id="rId6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cxnSp>
        <p:nvCxnSpPr>
          <p:cNvPr id="12" name="Rect 0">
            <a:extLst>
              <a:ext uri="{FF2B5EF4-FFF2-40B4-BE49-F238E27FC236}">
                <a16:creationId xmlns:a16="http://schemas.microsoft.com/office/drawing/2014/main" id="{91E74A85-B1B8-4D16-A52D-B7EEB7A6D366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E7D52455-1781-44E9-ADDE-D4006FF76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880917"/>
              </p:ext>
            </p:extLst>
          </p:nvPr>
        </p:nvGraphicFramePr>
        <p:xfrm>
          <a:off x="521335" y="1091565"/>
          <a:ext cx="969962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6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ko-KR" altLang="en-US" kern="1200" dirty="0"/>
                        <a:t>원령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377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배경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이미 죽어 이승을 떠돌고 있는 영혼이 원한을 가지고 변이한 존재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377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규칙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일반적인 전투를 통해 행동 불능 상태로 만들 수 있지만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처치 되지는 않는다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대부분의 원령은 행동 불능 상태에서 특정 아이템을 사용해 처치 가능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몇몇 특수한 원령은 관련 퀘스트를 완료하는 작업 후 전투 등의 방법으로 처치 가능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FD486BFD-EB73-4758-85B2-5DB669737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420692"/>
              </p:ext>
            </p:extLst>
          </p:nvPr>
        </p:nvGraphicFramePr>
        <p:xfrm>
          <a:off x="521335" y="2847975"/>
          <a:ext cx="597618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6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rgbClr val="FFFFFF"/>
                          </a:solidFill>
                        </a:rPr>
                        <a:t>능력치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64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생존에 관련된 수치 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1 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이하로 내려가지 않는다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altLang="ko-KR" sz="1600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이 될 경우 행동 불능 상태에 빠진다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일정 시간이 지나면 빠르게 회복된다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600" kern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487763"/>
                  </a:ext>
                </a:extLst>
              </a:tr>
              <a:tr h="176064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공격력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캐릭터가 공격 시 데미지에 관여하는 수치.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677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원력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원령의 힘을 나타내는 척도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높을 수록 처치 시 높은 수준의 아이템이 필요로 한다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677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 err="1">
                          <a:solidFill>
                            <a:srgbClr val="000000"/>
                          </a:solidFill>
                        </a:rPr>
                        <a:t>요력</a:t>
                      </a:r>
                      <a:endParaRPr lang="ko-KR" altLang="en-US" sz="16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스킬을 사용할 경우 사용되는 자원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600" kern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27722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8EF5DAB4-F9CB-4984-8531-6535216A79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01" b="26800"/>
          <a:stretch/>
        </p:blipFill>
        <p:spPr>
          <a:xfrm>
            <a:off x="8792210" y="2847975"/>
            <a:ext cx="1433195" cy="13912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917843-00E1-4ACD-8EA4-55CAA57BBEC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3" t="13104" r="6620"/>
          <a:stretch/>
        </p:blipFill>
        <p:spPr>
          <a:xfrm>
            <a:off x="6598285" y="2847975"/>
            <a:ext cx="2092325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65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6.몬스터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실행 단추: 문서 7">
            <a:hlinkClick r:id="rId5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0" name="실행 단추: 문서 9">
            <a:hlinkClick r:id="rId6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cxnSp>
        <p:nvCxnSpPr>
          <p:cNvPr id="12" name="Rect 0">
            <a:extLst>
              <a:ext uri="{FF2B5EF4-FFF2-40B4-BE49-F238E27FC236}">
                <a16:creationId xmlns:a16="http://schemas.microsoft.com/office/drawing/2014/main" id="{91E74A85-B1B8-4D16-A52D-B7EEB7A6D366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E7D52455-1781-44E9-ADDE-D4006FF76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354770"/>
              </p:ext>
            </p:extLst>
          </p:nvPr>
        </p:nvGraphicFramePr>
        <p:xfrm>
          <a:off x="521335" y="1091565"/>
          <a:ext cx="7312611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7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ko-KR" altLang="en-US" kern="1200" dirty="0"/>
                        <a:t>요괴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377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배경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요기로 인해 변이된 존재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377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규칙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일반적인 전투를 통해 처치한다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보통 무리를 지어 행동한다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무리에 소속된 요괴가 공격을 받거나 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적을 발견하고 일정 시간이 지날 경우 자신의 무리를 부른다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FD486BFD-EB73-4758-85B2-5DB669737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938245"/>
              </p:ext>
            </p:extLst>
          </p:nvPr>
        </p:nvGraphicFramePr>
        <p:xfrm>
          <a:off x="521335" y="3180813"/>
          <a:ext cx="520245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3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rgbClr val="FFFFFF"/>
                          </a:solidFill>
                        </a:rPr>
                        <a:t>능력치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64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생존에 관련된 수치로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 0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이 될 경우 처치된다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600" kern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487763"/>
                  </a:ext>
                </a:extLst>
              </a:tr>
              <a:tr h="176064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공격력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캐릭터가 공격 시 데미지에 관여하는 수치.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064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 err="1">
                          <a:solidFill>
                            <a:srgbClr val="000000"/>
                          </a:solidFill>
                        </a:rPr>
                        <a:t>요력</a:t>
                      </a:r>
                      <a:endParaRPr lang="ko-KR" altLang="en-US" sz="16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스킬을 사용할 경우 사용되는 자원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600" kern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165724"/>
                  </a:ext>
                </a:extLst>
              </a:tr>
              <a:tr h="176064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지구력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걷는 동작을 제외한 행동에 사용되는 자원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이 될 경우 행동에 제한이 생긴다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600" kern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276069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886DC578-FCC6-4AC2-A9AB-8BFFB46DDC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950" y="3180715"/>
            <a:ext cx="1875155" cy="240919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BB10602-F5F6-4B4F-9154-046A46D76B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72" t="11517" r="12183" b="33619"/>
          <a:stretch/>
        </p:blipFill>
        <p:spPr>
          <a:xfrm>
            <a:off x="7983855" y="1091565"/>
            <a:ext cx="3524250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41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6.몬스터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실행 단추: 문서 7">
            <a:hlinkClick r:id="rId4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0" name="실행 단추: 문서 9">
            <a:hlinkClick r:id="rId5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cxnSp>
        <p:nvCxnSpPr>
          <p:cNvPr id="12" name="Rect 0">
            <a:extLst>
              <a:ext uri="{FF2B5EF4-FFF2-40B4-BE49-F238E27FC236}">
                <a16:creationId xmlns:a16="http://schemas.microsoft.com/office/drawing/2014/main" id="{91E74A85-B1B8-4D16-A52D-B7EEB7A6D366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E7D52455-1781-44E9-ADDE-D4006FF76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8044"/>
              </p:ext>
            </p:extLst>
          </p:nvPr>
        </p:nvGraphicFramePr>
        <p:xfrm>
          <a:off x="521335" y="1091565"/>
          <a:ext cx="811271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9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ko-KR" altLang="en-US" kern="1200" dirty="0"/>
                        <a:t>요물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377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지맥 등의 자연의 기운에 영향을 받아 변질된 생명체이다.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377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규칙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대부분 자신의 영역을 지키며 영역내에 들어오는 침입자를 공격한다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침입자가 자신의 영역을 벗어날 경우 공격을 멈춘다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해당 지역의 재해, 형상 같은 </a:t>
                      </a:r>
                      <a:r>
                        <a:rPr lang="ko-KR" altLang="en-US" kern="1200" dirty="0" err="1">
                          <a:solidFill>
                            <a:srgbClr val="000000"/>
                          </a:solidFill>
                        </a:rPr>
                        <a:t>기믹에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 가깝다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퀘스트를 통하여 제압 또는 진정 시킬 수 있지만 처치할 수는 없다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전투시 공격할 수는 있지만 잠시 시간을 버는 것 이외에 의미는 없다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FD486BFD-EB73-4758-85B2-5DB669737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90236"/>
              </p:ext>
            </p:extLst>
          </p:nvPr>
        </p:nvGraphicFramePr>
        <p:xfrm>
          <a:off x="521335" y="3451958"/>
          <a:ext cx="785773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8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rgbClr val="FFFFFF"/>
                          </a:solidFill>
                        </a:rPr>
                        <a:t>능력치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64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피해를 받을 경우 감소하여 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이 될 경우 잠시동안 행동 불능 상태에 빠진다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일정 시간 동안 받는 피해가 없을 경우 매우 빠르게 회복된다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600" kern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487763"/>
                  </a:ext>
                </a:extLst>
              </a:tr>
              <a:tr h="176064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공격력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캐릭터가 공격 시 데미지에 관여하는 수치.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5F4A2A16-6F20-44BB-879B-5ADBF4771B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295" y="1091565"/>
            <a:ext cx="2516505" cy="252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33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6.세력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실행 단추: 문서 7">
            <a:hlinkClick r:id="rId3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0" name="실행 단추: 문서 9">
            <a:hlinkClick r:id="rId4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83F01C9A-F5BF-4DAE-9428-9473A3D65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397731"/>
              </p:ext>
            </p:extLst>
          </p:nvPr>
        </p:nvGraphicFramePr>
        <p:xfrm>
          <a:off x="521335" y="2148839"/>
          <a:ext cx="10549890" cy="426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8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074"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rgbClr val="FFFFFF"/>
                          </a:solidFill>
                        </a:rPr>
                        <a:t>세력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135">
                <a:tc rowSpan="10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sz="1200" kern="1200" dirty="0">
                          <a:solidFill>
                            <a:srgbClr val="000000"/>
                          </a:solidFill>
                        </a:rPr>
                        <a:t>무림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정파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개방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뛰어난 정보력을 가진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봉법과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장법, 권법을 주로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소림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강하고 빠른 권법과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봉법을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주로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무당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부드럽고 유연한 연계를 주로 하는 검법을 주로 사용한다.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화산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화려하고 빠른 도검을 주로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곤륜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뛰어난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경공을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중심으로 하는 도검을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종남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방어를 중심으로 하는 도검을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사파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마교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마공을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사용하는 마인들의 집단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혈교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독과 피를 사용하는 주술을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하오문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무공은 뛰어나지 않지만 다양한 구성원들과 정보력을 가진 단체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일월신교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해와 달에 관련된 무공을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135">
                <a:tc row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sz="1200" kern="1200">
                          <a:solidFill>
                            <a:srgbClr val="000000"/>
                          </a:solidFill>
                        </a:rPr>
                        <a:t>도방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좌도방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주문과 부적들을 사용 하는 술법을 주로 사용하는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도방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우도방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주문과 부적들을 사용 하지 않는 술법을 주로 사용하는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도방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sz="1200" kern="1200">
                          <a:solidFill>
                            <a:srgbClr val="000000"/>
                          </a:solidFill>
                        </a:rPr>
                        <a:t>기타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과거 전쟁으로 인해 소수의 인원만이 남은 세력들.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cxnSp>
        <p:nvCxnSpPr>
          <p:cNvPr id="13" name="Rect 0">
            <a:extLst>
              <a:ext uri="{FF2B5EF4-FFF2-40B4-BE49-F238E27FC236}">
                <a16:creationId xmlns:a16="http://schemas.microsoft.com/office/drawing/2014/main" id="{2E796C8A-5669-47F1-BA22-4FB1E52D2DCC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722B27BA-6385-4304-A132-BD7013894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59546"/>
              </p:ext>
            </p:extLst>
          </p:nvPr>
        </p:nvGraphicFramePr>
        <p:xfrm>
          <a:off x="521335" y="1091565"/>
          <a:ext cx="10549890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9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166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>
                          <a:solidFill>
                            <a:srgbClr val="FFFFFF"/>
                          </a:solidFill>
                        </a:rPr>
                        <a:t>세력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8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</a:rPr>
                        <a:t>해당 세력에 관련된 퀘스트를 진행하거나 해당 세력의 관련된 무공을 수련하는 등의 방법으로 우호도를 올릴 수 있다</a:t>
                      </a:r>
                      <a:r>
                        <a:rPr lang="en-US" altLang="ko-KR" sz="14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</a:rPr>
                        <a:t>우호도가 높아질 경우 특정 퀘스트가 해금되거나 새로운 무공을 배울 수 있다</a:t>
                      </a:r>
                      <a:r>
                        <a:rPr lang="en-US" altLang="ko-KR" sz="14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116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rot="0" flipH="1">
            <a:off x="192405" y="335280"/>
            <a:ext cx="376618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6.세력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도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Arial" charset="0"/>
                <a:ea typeface="나눔스퀘어" charset="0"/>
                <a:cs typeface="+mn-cs"/>
              </a:rPr>
              <a:t>15</a:t>
            </a:fld>
            <a:endParaRPr lang="ko-KR" altLang="en-US" sz="1200">
              <a:latin typeface="Arial" charset="0"/>
              <a:ea typeface="나눔스퀘어" charset="0"/>
              <a:cs typeface="+mn-cs"/>
            </a:endParaRPr>
          </a:p>
        </p:txBody>
      </p:sp>
      <p:sp>
        <p:nvSpPr>
          <p:cNvPr id="8" name="Rect 0">
            <a:hlinkClick r:id="rId2" action="ppaction://hlinksldjump"/>
          </p:cNvPr>
          <p:cNvSpPr>
            <a:spLocks/>
          </p:cNvSpPr>
          <p:nvPr/>
        </p:nvSpPr>
        <p:spPr>
          <a:xfrm rot="0">
            <a:off x="11353800" y="6416675"/>
            <a:ext cx="647065" cy="441960"/>
          </a:xfrm>
          <a:prstGeom prst="actionButtonDocument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800"/>
          </a:p>
          <a:p>
            <a:pPr marL="0" indent="0" algn="ctr" latinLnBrk="0">
              <a:buFontTx/>
              <a:buNone/>
            </a:pPr>
            <a:endParaRPr lang="ko-KR" altLang="en-US" sz="800"/>
          </a:p>
          <a:p>
            <a:pPr marL="0" indent="0" algn="ctr" latinLnBrk="0">
              <a:buFontTx/>
              <a:buNone/>
            </a:pPr>
            <a:r>
              <a:rPr lang="ko-KR" altLang="en-US" sz="800"/>
              <a:t>문서 개요</a:t>
            </a:r>
            <a:endParaRPr lang="ko-KR" altLang="en-US" sz="800"/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rtl="0" algn="r" defTabSz="914400" eaLnBrk="1" latinLnBrk="1" hangingPunct="1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rtl="0" algn="l" defTabSz="914400" eaLnBrk="1" latinLnBrk="1" hangingPunct="1" lvl="2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rtl="0" algn="l" defTabSz="914400" eaLnBrk="1" latinLnBrk="1" hangingPunct="1" lvl="3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rtl="0" algn="l" defTabSz="914400" eaLnBrk="1" latinLnBrk="1" hangingPunct="1" lvl="4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rtl="0" algn="l" defTabSz="914400" eaLnBrk="1" latinLnBrk="1" hangingPunct="1" lvl="5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rtl="0" algn="l" defTabSz="914400" eaLnBrk="1" latinLnBrk="1" hangingPunct="1" lvl="6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rtl="0" algn="l" defTabSz="914400" eaLnBrk="1" latinLnBrk="1" hangingPunct="1" lvl="7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rtl="0" algn="l" defTabSz="914400" eaLnBrk="1" latinLnBrk="1" hangingPunct="1" lvl="8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15</a:t>
            </a:fld>
            <a:endParaRPr lang="ko-KR" altLang="en-US"/>
          </a:p>
        </p:txBody>
      </p:sp>
      <p:sp>
        <p:nvSpPr>
          <p:cNvPr id="10" name="Rect 0">
            <a:hlinkClick r:id="rId3" action="ppaction://hlinksldjump"/>
          </p:cNvPr>
          <p:cNvSpPr>
            <a:spLocks/>
          </p:cNvSpPr>
          <p:nvPr/>
        </p:nvSpPr>
        <p:spPr>
          <a:xfrm rot="0">
            <a:off x="11353800" y="6416675"/>
            <a:ext cx="647065" cy="441960"/>
          </a:xfrm>
          <a:prstGeom prst="actionButtonDocument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800"/>
          </a:p>
          <a:p>
            <a:pPr marL="0" indent="0" algn="ctr" latinLnBrk="0">
              <a:buFontTx/>
              <a:buNone/>
            </a:pPr>
            <a:endParaRPr lang="ko-KR" altLang="en-US" sz="800"/>
          </a:p>
          <a:p>
            <a:pPr marL="0" indent="0" algn="ctr" latinLnBrk="0">
              <a:buFontTx/>
              <a:buNone/>
            </a:pPr>
            <a:r>
              <a:rPr lang="ko-KR" altLang="en-US" sz="800"/>
              <a:t>문서 개요</a:t>
            </a:r>
            <a:endParaRPr lang="ko-KR" altLang="en-US" sz="800"/>
          </a:p>
        </p:txBody>
      </p:sp>
      <p:cxnSp>
        <p:nvCxnSpPr>
          <p:cNvPr id="13" name="Rect 0"/>
          <p:cNvCxnSpPr/>
          <p:nvPr/>
        </p:nvCxnSpPr>
        <p:spPr>
          <a:xfrm rot="0">
            <a:off x="0" y="975360"/>
            <a:ext cx="12193905" cy="190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3"/>
          <p:cNvSpPr>
            <a:spLocks/>
          </p:cNvSpPr>
          <p:nvPr/>
        </p:nvSpPr>
        <p:spPr>
          <a:xfrm rot="0">
            <a:off x="800735" y="1166495"/>
            <a:ext cx="1065530" cy="436245"/>
          </a:xfrm>
          <a:prstGeom prst="rect"/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정</a:t>
            </a:r>
            <a:r>
              <a:rPr lang="ko-KR" sz="1800">
                <a:latin typeface="맑은 고딕" charset="0"/>
                <a:ea typeface="맑은 고딕" charset="0"/>
              </a:rPr>
              <a:t>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도형 6"/>
          <p:cNvSpPr>
            <a:spLocks/>
          </p:cNvSpPr>
          <p:nvPr/>
        </p:nvSpPr>
        <p:spPr>
          <a:xfrm rot="0">
            <a:off x="5486400" y="1166495"/>
            <a:ext cx="1065530" cy="436245"/>
          </a:xfrm>
          <a:prstGeom prst="rect"/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사파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7"/>
          <p:cNvSpPr>
            <a:spLocks/>
          </p:cNvSpPr>
          <p:nvPr/>
        </p:nvSpPr>
        <p:spPr>
          <a:xfrm rot="0">
            <a:off x="582930" y="4587240"/>
            <a:ext cx="1065530" cy="436245"/>
          </a:xfrm>
          <a:prstGeom prst="rect"/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도방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8"/>
          <p:cNvSpPr>
            <a:spLocks/>
          </p:cNvSpPr>
          <p:nvPr/>
        </p:nvSpPr>
        <p:spPr>
          <a:xfrm rot="0">
            <a:off x="9629775" y="4515485"/>
            <a:ext cx="1065530" cy="436245"/>
          </a:xfrm>
          <a:prstGeom prst="rect"/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기타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도형 9"/>
          <p:cNvSpPr>
            <a:spLocks/>
          </p:cNvSpPr>
          <p:nvPr/>
        </p:nvSpPr>
        <p:spPr>
          <a:xfrm rot="0">
            <a:off x="1499235" y="1801495"/>
            <a:ext cx="749935" cy="356870"/>
          </a:xfrm>
          <a:prstGeom prst="rect"/>
          <a:solidFill>
            <a:srgbClr val="E7E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개방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12"/>
          <p:cNvSpPr>
            <a:spLocks/>
          </p:cNvSpPr>
          <p:nvPr/>
        </p:nvSpPr>
        <p:spPr>
          <a:xfrm rot="0">
            <a:off x="2849880" y="1801495"/>
            <a:ext cx="749935" cy="356870"/>
          </a:xfrm>
          <a:prstGeom prst="rect"/>
          <a:solidFill>
            <a:srgbClr val="E7E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소림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13"/>
          <p:cNvSpPr>
            <a:spLocks/>
          </p:cNvSpPr>
          <p:nvPr/>
        </p:nvSpPr>
        <p:spPr>
          <a:xfrm rot="0">
            <a:off x="1118235" y="2390775"/>
            <a:ext cx="749935" cy="356870"/>
          </a:xfrm>
          <a:prstGeom prst="rect"/>
          <a:solidFill>
            <a:srgbClr val="E7E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무당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14"/>
          <p:cNvSpPr>
            <a:spLocks/>
          </p:cNvSpPr>
          <p:nvPr/>
        </p:nvSpPr>
        <p:spPr>
          <a:xfrm rot="0">
            <a:off x="3221990" y="2381885"/>
            <a:ext cx="749935" cy="356870"/>
          </a:xfrm>
          <a:prstGeom prst="rect"/>
          <a:solidFill>
            <a:srgbClr val="E7E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화산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15"/>
          <p:cNvSpPr>
            <a:spLocks/>
          </p:cNvSpPr>
          <p:nvPr/>
        </p:nvSpPr>
        <p:spPr>
          <a:xfrm rot="0">
            <a:off x="1499235" y="2988945"/>
            <a:ext cx="749935" cy="356870"/>
          </a:xfrm>
          <a:prstGeom prst="rect"/>
          <a:solidFill>
            <a:srgbClr val="E7E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곤륜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16"/>
          <p:cNvSpPr>
            <a:spLocks/>
          </p:cNvSpPr>
          <p:nvPr/>
        </p:nvSpPr>
        <p:spPr>
          <a:xfrm rot="0">
            <a:off x="2849880" y="2989580"/>
            <a:ext cx="749935" cy="356870"/>
          </a:xfrm>
          <a:prstGeom prst="rect"/>
          <a:solidFill>
            <a:srgbClr val="E7E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종남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17"/>
          <p:cNvSpPr>
            <a:spLocks/>
          </p:cNvSpPr>
          <p:nvPr/>
        </p:nvSpPr>
        <p:spPr>
          <a:xfrm rot="0">
            <a:off x="6030595" y="1792605"/>
            <a:ext cx="749935" cy="356870"/>
          </a:xfrm>
          <a:prstGeom prst="rect"/>
          <a:solidFill>
            <a:srgbClr val="E7E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마교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18"/>
          <p:cNvSpPr>
            <a:spLocks/>
          </p:cNvSpPr>
          <p:nvPr/>
        </p:nvSpPr>
        <p:spPr>
          <a:xfrm rot="0">
            <a:off x="8645525" y="2623820"/>
            <a:ext cx="749935" cy="356870"/>
          </a:xfrm>
          <a:prstGeom prst="rect"/>
          <a:solidFill>
            <a:srgbClr val="E7E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혈교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19"/>
          <p:cNvSpPr>
            <a:spLocks/>
          </p:cNvSpPr>
          <p:nvPr/>
        </p:nvSpPr>
        <p:spPr>
          <a:xfrm rot="0">
            <a:off x="5808345" y="3455035"/>
            <a:ext cx="899160" cy="356870"/>
          </a:xfrm>
          <a:prstGeom prst="rect"/>
          <a:solidFill>
            <a:srgbClr val="E7E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하오문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0"/>
          <p:cNvSpPr>
            <a:spLocks/>
          </p:cNvSpPr>
          <p:nvPr/>
        </p:nvSpPr>
        <p:spPr>
          <a:xfrm rot="0">
            <a:off x="7376795" y="3481705"/>
            <a:ext cx="1156970" cy="356870"/>
          </a:xfrm>
          <a:prstGeom prst="rect"/>
          <a:solidFill>
            <a:srgbClr val="E7E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일월신교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1" name="도형 24"/>
          <p:cNvCxnSpPr/>
          <p:nvPr/>
        </p:nvCxnSpPr>
        <p:spPr>
          <a:xfrm rot="0" flipV="1">
            <a:off x="1867535" y="2560320"/>
            <a:ext cx="1355090" cy="9525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25"/>
          <p:cNvCxnSpPr>
            <a:stCxn id="20" idx="3"/>
            <a:endCxn id="25" idx="1"/>
          </p:cNvCxnSpPr>
          <p:nvPr/>
        </p:nvCxnSpPr>
        <p:spPr>
          <a:xfrm rot="0" flipV="1">
            <a:off x="3599180" y="1971040"/>
            <a:ext cx="2432050" cy="9525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도형 26"/>
          <p:cNvSpPr>
            <a:spLocks/>
          </p:cNvSpPr>
          <p:nvPr/>
        </p:nvSpPr>
        <p:spPr>
          <a:xfrm rot="0">
            <a:off x="1054735" y="5288915"/>
            <a:ext cx="899160" cy="356870"/>
          </a:xfrm>
          <a:prstGeom prst="rect"/>
          <a:solidFill>
            <a:srgbClr val="E7E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좌도방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도형 27"/>
          <p:cNvSpPr>
            <a:spLocks/>
          </p:cNvSpPr>
          <p:nvPr/>
        </p:nvSpPr>
        <p:spPr>
          <a:xfrm rot="0">
            <a:off x="2227580" y="5288915"/>
            <a:ext cx="899160" cy="356870"/>
          </a:xfrm>
          <a:prstGeom prst="rect"/>
          <a:solidFill>
            <a:srgbClr val="E7E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우도방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31"/>
          <p:cNvSpPr>
            <a:spLocks/>
          </p:cNvSpPr>
          <p:nvPr/>
        </p:nvSpPr>
        <p:spPr>
          <a:xfrm rot="0">
            <a:off x="951230" y="1597025"/>
            <a:ext cx="3206115" cy="20148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34"/>
          <p:cNvSpPr txBox="1">
            <a:spLocks/>
          </p:cNvSpPr>
          <p:nvPr/>
        </p:nvSpPr>
        <p:spPr>
          <a:xfrm rot="0">
            <a:off x="2244725" y="2317750"/>
            <a:ext cx="619760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000">
                <a:latin typeface="맑은 고딕" charset="0"/>
                <a:ea typeface="맑은 고딕" charset="0"/>
              </a:rPr>
              <a:t>라이벌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35"/>
          <p:cNvSpPr txBox="1">
            <a:spLocks/>
          </p:cNvSpPr>
          <p:nvPr/>
        </p:nvSpPr>
        <p:spPr>
          <a:xfrm rot="0">
            <a:off x="4895215" y="1726565"/>
            <a:ext cx="619760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앙숙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36"/>
          <p:cNvSpPr txBox="1">
            <a:spLocks/>
          </p:cNvSpPr>
          <p:nvPr/>
        </p:nvSpPr>
        <p:spPr>
          <a:xfrm rot="0">
            <a:off x="4871720" y="2381885"/>
            <a:ext cx="619760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적대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40" name="도형 37"/>
          <p:cNvSpPr>
            <a:spLocks/>
          </p:cNvSpPr>
          <p:nvPr/>
        </p:nvSpPr>
        <p:spPr>
          <a:xfrm rot="0">
            <a:off x="5684520" y="1597025"/>
            <a:ext cx="4018280" cy="235648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도형 40"/>
          <p:cNvSpPr>
            <a:spLocks/>
          </p:cNvSpPr>
          <p:nvPr/>
        </p:nvSpPr>
        <p:spPr>
          <a:xfrm rot="0">
            <a:off x="718185" y="5022850"/>
            <a:ext cx="2724785" cy="89725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도형 43"/>
          <p:cNvSpPr>
            <a:spLocks/>
          </p:cNvSpPr>
          <p:nvPr/>
        </p:nvSpPr>
        <p:spPr>
          <a:xfrm rot="5400000">
            <a:off x="5053965" y="1252220"/>
            <a:ext cx="455930" cy="2248535"/>
          </a:xfrm>
          <a:prstGeom prst="bentConnector2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44" name="도형 44"/>
          <p:cNvCxnSpPr>
            <a:stCxn id="26" idx="1"/>
            <a:endCxn id="35" idx="3"/>
          </p:cNvCxnSpPr>
          <p:nvPr/>
        </p:nvCxnSpPr>
        <p:spPr>
          <a:xfrm rot="10800000">
            <a:off x="4156710" y="2604135"/>
            <a:ext cx="4489450" cy="198755"/>
          </a:xfrm>
          <a:prstGeom prst="bentConnector3">
            <a:avLst>
              <a:gd name="adj1" fmla="val 50019"/>
            </a:avLst>
          </a:prstGeom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45"/>
          <p:cNvCxnSpPr>
            <a:stCxn id="28" idx="2"/>
            <a:endCxn id="35" idx="2"/>
          </p:cNvCxnSpPr>
          <p:nvPr/>
        </p:nvCxnSpPr>
        <p:spPr>
          <a:xfrm rot="5400000" flipH="1">
            <a:off x="5140960" y="1024255"/>
            <a:ext cx="227330" cy="5401310"/>
          </a:xfrm>
          <a:prstGeom prst="bentConnector3">
            <a:avLst>
              <a:gd name="adj1" fmla="val -112269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텍스트 상자 46"/>
          <p:cNvSpPr txBox="1">
            <a:spLocks/>
          </p:cNvSpPr>
          <p:nvPr/>
        </p:nvSpPr>
        <p:spPr>
          <a:xfrm rot="0">
            <a:off x="4852670" y="3905885"/>
            <a:ext cx="619760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우호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47" name="도형 47"/>
          <p:cNvSpPr>
            <a:spLocks/>
          </p:cNvSpPr>
          <p:nvPr/>
        </p:nvSpPr>
        <p:spPr>
          <a:xfrm rot="10800000" flipH="1" flipV="1">
            <a:off x="951230" y="2604135"/>
            <a:ext cx="1726565" cy="2685415"/>
          </a:xfrm>
          <a:prstGeom prst="bentConnector4">
            <a:avLst>
              <a:gd name="adj1" fmla="val -14718"/>
              <a:gd name="adj2" fmla="val 62269"/>
            </a:avLst>
          </a:prstGeom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48" name="도형 49"/>
          <p:cNvCxnSpPr>
            <a:stCxn id="33" idx="2"/>
            <a:endCxn id="40" idx="2"/>
          </p:cNvCxnSpPr>
          <p:nvPr/>
        </p:nvCxnSpPr>
        <p:spPr>
          <a:xfrm rot="5400000" flipH="1" flipV="1">
            <a:off x="3752850" y="1704340"/>
            <a:ext cx="1692910" cy="6189345"/>
          </a:xfrm>
          <a:prstGeom prst="bentConnector3">
            <a:avLst>
              <a:gd name="adj1" fmla="val -15042"/>
            </a:avLst>
          </a:prstGeom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텍스트 상자 50"/>
          <p:cNvSpPr txBox="1">
            <a:spLocks/>
          </p:cNvSpPr>
          <p:nvPr/>
        </p:nvSpPr>
        <p:spPr>
          <a:xfrm rot="0">
            <a:off x="1337945" y="4048760"/>
            <a:ext cx="619760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교류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51"/>
          <p:cNvSpPr txBox="1">
            <a:spLocks/>
          </p:cNvSpPr>
          <p:nvPr/>
        </p:nvSpPr>
        <p:spPr>
          <a:xfrm rot="0">
            <a:off x="4938395" y="5525135"/>
            <a:ext cx="619760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교류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51" name="도형 52"/>
          <p:cNvSpPr>
            <a:spLocks/>
          </p:cNvSpPr>
          <p:nvPr/>
        </p:nvSpPr>
        <p:spPr>
          <a:xfrm rot="0">
            <a:off x="10196195" y="5672455"/>
            <a:ext cx="1156970" cy="356870"/>
          </a:xfrm>
          <a:prstGeom prst="rect"/>
          <a:solidFill>
            <a:srgbClr val="E7E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잔존세력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53"/>
          <p:cNvSpPr>
            <a:spLocks/>
          </p:cNvSpPr>
          <p:nvPr/>
        </p:nvSpPr>
        <p:spPr>
          <a:xfrm rot="0">
            <a:off x="9950450" y="5128895"/>
            <a:ext cx="749935" cy="356870"/>
          </a:xfrm>
          <a:prstGeom prst="rect"/>
          <a:solidFill>
            <a:srgbClr val="E7E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살막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도형 54"/>
          <p:cNvSpPr>
            <a:spLocks/>
          </p:cNvSpPr>
          <p:nvPr/>
        </p:nvSpPr>
        <p:spPr>
          <a:xfrm rot="0">
            <a:off x="9789795" y="4953000"/>
            <a:ext cx="1659890" cy="115316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54" name="도형 56"/>
          <p:cNvCxnSpPr/>
          <p:nvPr/>
        </p:nvCxnSpPr>
        <p:spPr>
          <a:xfrm rot="0" flipH="1" flipV="1">
            <a:off x="9702165" y="2774950"/>
            <a:ext cx="998220" cy="2533015"/>
          </a:xfrm>
          <a:prstGeom prst="bentConnector3">
            <a:avLst>
              <a:gd name="adj1" fmla="val -25463"/>
            </a:avLst>
          </a:prstGeom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텍스트 상자 57"/>
          <p:cNvSpPr txBox="1">
            <a:spLocks/>
          </p:cNvSpPr>
          <p:nvPr/>
        </p:nvSpPr>
        <p:spPr>
          <a:xfrm rot="0">
            <a:off x="10920095" y="3953510"/>
            <a:ext cx="619760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적대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cxnSp>
        <p:nvCxnSpPr>
          <p:cNvPr id="56" name="도형 59"/>
          <p:cNvCxnSpPr>
            <a:stCxn id="52" idx="1"/>
            <a:endCxn id="35" idx="3"/>
          </p:cNvCxnSpPr>
          <p:nvPr/>
        </p:nvCxnSpPr>
        <p:spPr>
          <a:xfrm rot="10800000">
            <a:off x="4156710" y="2604135"/>
            <a:ext cx="5794375" cy="2703830"/>
          </a:xfrm>
          <a:prstGeom prst="bentConnector3">
            <a:avLst>
              <a:gd name="adj1" fmla="val 94644"/>
            </a:avLst>
          </a:prstGeom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텍스트 상자 60"/>
          <p:cNvSpPr txBox="1">
            <a:spLocks/>
          </p:cNvSpPr>
          <p:nvPr/>
        </p:nvSpPr>
        <p:spPr>
          <a:xfrm rot="0">
            <a:off x="8405495" y="5086985"/>
            <a:ext cx="619760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적대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6.세력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-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개방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실행 단추: 문서 7">
            <a:hlinkClick r:id="rId3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0" name="실행 단추: 문서 9">
            <a:hlinkClick r:id="rId4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11" name="Table 3"/>
          <p:cNvGraphicFramePr>
            <a:graphicFrameLocks noGrp="1"/>
          </p:cNvGraphicFramePr>
          <p:nvPr/>
        </p:nvGraphicFramePr>
        <p:xfrm>
          <a:off x="521335" y="1091565"/>
          <a:ext cx="8965565" cy="2303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815"/>
                <a:gridCol w="8032750"/>
              </a:tblGrid>
              <a:tr h="368300">
                <a:tc gridSpan="2"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rgbClr val="FFFFFF"/>
                          </a:solidFill>
                        </a:rPr>
                        <a:t>개방</a:t>
                      </a:r>
                      <a:endParaRPr lang="ko-KR" altLang="en-US" kern="1200" b="1">
                        <a:solidFill>
                          <a:srgbClr val="FFFFFF"/>
                        </a:solidFill>
                      </a:endParaRPr>
                    </a:p>
                  </a:txBody>
                  <a:tcPr marL="91440" marR="91440" marT="45720" marB="4572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64516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특징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전국 어디에나 있는 거지들의 단체로 뛰어난 정보력을 가진 단체다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해당 세력과의 우호도가 증가할 경우 다양한 정보와 퀘스트를 얻을 수 있다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  <a:tr h="64516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무공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높은 회피력을 중심으로 봉법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장법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권법을 주로 사용한다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타구봉법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황룡십팔장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취권 등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  <a:tr h="64516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세력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우호도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정파와 우호적이며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하오문을 제외한 사파 세력들과 적대적이다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</a:tbl>
          </a:graphicData>
        </a:graphic>
      </p:graphicFrame>
      <p:cxnSp>
        <p:nvCxnSpPr>
          <p:cNvPr id="12" name="Rect 0">
            <a:extLst>
              <a:ext uri="{FF2B5EF4-FFF2-40B4-BE49-F238E27FC236}">
                <a16:creationId xmlns:a16="http://schemas.microsoft.com/office/drawing/2014/main" id="{91E74A85-B1B8-4D16-A52D-B7EEB7A6D366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5825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6185" cy="64579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6.세력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-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소림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실행 단추: 문서 7">
            <a:hlinkClick r:id="rId3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0" name="실행 단추: 문서 9">
            <a:hlinkClick r:id="rId4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11" name="Table 3"/>
          <p:cNvGraphicFramePr>
            <a:graphicFrameLocks noGrp="1"/>
          </p:cNvGraphicFramePr>
          <p:nvPr/>
        </p:nvGraphicFramePr>
        <p:xfrm>
          <a:off x="521335" y="1091565"/>
          <a:ext cx="7841615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815"/>
                <a:gridCol w="6908800"/>
              </a:tblGrid>
              <a:tr h="368300">
                <a:tc gridSpan="2"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rgbClr val="FFFFFF"/>
                          </a:solidFill>
                        </a:rPr>
                        <a:t>소림</a:t>
                      </a:r>
                      <a:endParaRPr lang="ko-KR" altLang="en-US" kern="1200" b="1">
                        <a:solidFill>
                          <a:srgbClr val="FFFFFF"/>
                        </a:solidFill>
                      </a:endParaRPr>
                    </a:p>
                  </a:txBody>
                  <a:tcPr marL="91440" marR="91440" marT="45720" marB="4572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6830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특징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절에서 모여 수련을 하는 스님들을 중심으로 하는 무림 세력이다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  <a:tr h="64516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무공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강한 신체 능력을 이용한 봉법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권법을 주로 사용한다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백보긴권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역근경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여래신장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금강불괴 등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  <a:tr h="64516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세력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우호도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정파와 우호적이며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하오문을 제외한 사파 세력들과 적대적이다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특히 마교와 매우 적대적이다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</a:tbl>
          </a:graphicData>
        </a:graphic>
      </p:graphicFrame>
      <p:cxnSp>
        <p:nvCxnSpPr>
          <p:cNvPr id="12" name="Rect 0">
            <a:extLst>
              <a:ext uri="{FF2B5EF4-FFF2-40B4-BE49-F238E27FC236}">
                <a16:creationId xmlns:a16="http://schemas.microsoft.com/office/drawing/2014/main" id="{91E74A85-B1B8-4D16-A52D-B7EEB7A6D366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7573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6.세력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-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무당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8" name="실행 단추: 문서 7">
            <a:hlinkClick r:id="rId3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0" name="실행 단추: 문서 9">
            <a:hlinkClick r:id="rId4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11" name="Table 3"/>
          <p:cNvGraphicFramePr>
            <a:graphicFrameLocks noGrp="1"/>
          </p:cNvGraphicFramePr>
          <p:nvPr/>
        </p:nvGraphicFramePr>
        <p:xfrm>
          <a:off x="521335" y="1091565"/>
          <a:ext cx="7774940" cy="2303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815"/>
                <a:gridCol w="6842125"/>
              </a:tblGrid>
              <a:tr h="368300">
                <a:tc gridSpan="2"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rgbClr val="FFFFFF"/>
                          </a:solidFill>
                        </a:rPr>
                        <a:t>소림</a:t>
                      </a:r>
                      <a:endParaRPr lang="ko-KR" altLang="en-US" kern="1200" b="1">
                        <a:solidFill>
                          <a:srgbClr val="FFFFFF"/>
                        </a:solidFill>
                      </a:endParaRPr>
                    </a:p>
                  </a:txBody>
                  <a:tcPr marL="91440" marR="91440" marT="45720" marB="4572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6830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특징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산을 근간으로 하는 도검술의 명가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  <a:tr h="92202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무공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막대한 내공을 바탕으로 유연하고 부드러운 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연계로 받아치기에 특화된 도검술을 사용한다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태극검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태극혜검 등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  <a:tr h="64516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세력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우호도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정파와 우호적이며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하오문을 제외한 사파 세력들과 적대적이다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화산과 도검술을 경쟁하는 사이다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</a:tbl>
          </a:graphicData>
        </a:graphic>
      </p:graphicFrame>
      <p:cxnSp>
        <p:nvCxnSpPr>
          <p:cNvPr id="12" name="Rect 0">
            <a:extLst>
              <a:ext uri="{FF2B5EF4-FFF2-40B4-BE49-F238E27FC236}">
                <a16:creationId xmlns:a16="http://schemas.microsoft.com/office/drawing/2014/main" id="{91E74A85-B1B8-4D16-A52D-B7EEB7A6D366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218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6.세력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-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화산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실행 단추: 문서 7">
            <a:hlinkClick r:id="rId3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0" name="실행 단추: 문서 9">
            <a:hlinkClick r:id="rId4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11" name="Table 3"/>
          <p:cNvGraphicFramePr>
            <a:graphicFrameLocks noGrp="1"/>
          </p:cNvGraphicFramePr>
          <p:nvPr/>
        </p:nvGraphicFramePr>
        <p:xfrm>
          <a:off x="521335" y="1091565"/>
          <a:ext cx="7746365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815"/>
                <a:gridCol w="6813550"/>
              </a:tblGrid>
              <a:tr h="368300">
                <a:tc gridSpan="2"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rgbClr val="FFFFFF"/>
                          </a:solidFill>
                        </a:rPr>
                        <a:t>소림</a:t>
                      </a:r>
                      <a:endParaRPr lang="ko-KR" altLang="en-US" kern="1200" b="1">
                        <a:solidFill>
                          <a:srgbClr val="FFFFFF"/>
                        </a:solidFill>
                      </a:endParaRPr>
                    </a:p>
                  </a:txBody>
                  <a:tcPr marL="91440" marR="91440" marT="45720" marB="4572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6830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특징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산을 근간으로 하는 도검술의 명가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  <a:tr h="64516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무공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매화와 같은 화려하고 빠른 도검술을 사용한다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칠매검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낙화검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이십사수 매화검법 등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  <a:tr h="64516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세력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우호도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정파와 우호적이며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하오문을 제외한 사파 세력들과 적대적이다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무당과 도검술을 경쟁하는 사이다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</a:tbl>
          </a:graphicData>
        </a:graphic>
      </p:graphicFrame>
      <p:cxnSp>
        <p:nvCxnSpPr>
          <p:cNvPr id="12" name="Rect 0">
            <a:extLst>
              <a:ext uri="{FF2B5EF4-FFF2-40B4-BE49-F238E27FC236}">
                <a16:creationId xmlns:a16="http://schemas.microsoft.com/office/drawing/2014/main" id="{91E74A85-B1B8-4D16-A52D-B7EEB7A6D366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0767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7F0A803B-1F3E-4C39-8FF8-FB05D8F65C4C}"/>
              </a:ext>
            </a:extLst>
          </p:cNvPr>
          <p:cNvGrpSpPr>
            <a:grpSpLocks noChangeAspect="1"/>
          </p:cNvGrpSpPr>
          <p:nvPr/>
        </p:nvGrpSpPr>
        <p:grpSpPr>
          <a:xfrm>
            <a:off x="7358380" y="984885"/>
            <a:ext cx="4058920" cy="5074285"/>
            <a:chOff x="7358380" y="984885"/>
            <a:chExt cx="4058920" cy="5074285"/>
          </a:xfrm>
        </p:grpSpPr>
        <p:sp>
          <p:nvSpPr>
            <p:cNvPr id="23" name="직사각형 22"/>
            <p:cNvSpPr>
              <a:spLocks/>
            </p:cNvSpPr>
            <p:nvPr/>
          </p:nvSpPr>
          <p:spPr>
            <a:xfrm rot="720000">
              <a:off x="7927340" y="1226820"/>
              <a:ext cx="3316605" cy="4584700"/>
            </a:xfrm>
            <a:prstGeom prst="rect">
              <a:avLst/>
            </a:prstGeom>
            <a:noFill/>
            <a:ln w="76200" cap="flat" cmpd="sng">
              <a:solidFill>
                <a:schemeClr val="bg1">
                  <a:lumMod val="8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21" name="직사각형 20"/>
            <p:cNvSpPr>
              <a:spLocks/>
            </p:cNvSpPr>
            <p:nvPr/>
          </p:nvSpPr>
          <p:spPr>
            <a:xfrm rot="1260000">
              <a:off x="7358380" y="984885"/>
              <a:ext cx="4059555" cy="5074920"/>
            </a:xfrm>
            <a:prstGeom prst="rect">
              <a:avLst/>
            </a:prstGeom>
            <a:noFill/>
            <a:ln w="76200" cap="flat" cmpd="sng">
              <a:solidFill>
                <a:schemeClr val="bg1">
                  <a:lumMod val="8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sp>
        <p:nvSpPr>
          <p:cNvPr id="2" name="직사각형 1"/>
          <p:cNvSpPr>
            <a:spLocks/>
          </p:cNvSpPr>
          <p:nvPr/>
        </p:nvSpPr>
        <p:spPr>
          <a:xfrm>
            <a:off x="0" y="0"/>
            <a:ext cx="6096635" cy="6858635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 flipH="1">
            <a:off x="1976120" y="382270"/>
            <a:ext cx="317563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0</a:t>
            </a:r>
            <a:r>
              <a:rPr lang="ko-KR" altLang="en-US" sz="3600" b="1" dirty="0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.문서 목차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FB4E899-95F6-4D97-A75E-268DD0CBA429}"/>
              </a:ext>
            </a:extLst>
          </p:cNvPr>
          <p:cNvGrpSpPr>
            <a:grpSpLocks noChangeAspect="1"/>
          </p:cNvGrpSpPr>
          <p:nvPr/>
        </p:nvGrpSpPr>
        <p:grpSpPr>
          <a:xfrm>
            <a:off x="10047605" y="1409065"/>
            <a:ext cx="1758315" cy="5213985"/>
            <a:chOff x="10047605" y="1409065"/>
            <a:chExt cx="1758315" cy="5213985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9" name="다이아몬드 28"/>
            <p:cNvSpPr>
              <a:spLocks/>
            </p:cNvSpPr>
            <p:nvPr/>
          </p:nvSpPr>
          <p:spPr>
            <a:xfrm>
              <a:off x="10047605" y="1409065"/>
              <a:ext cx="1744980" cy="1744980"/>
            </a:xfrm>
            <a:prstGeom prst="diamond">
              <a:avLst/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30" name="직각 삼각형 29"/>
            <p:cNvSpPr>
              <a:spLocks/>
            </p:cNvSpPr>
            <p:nvPr/>
          </p:nvSpPr>
          <p:spPr>
            <a:xfrm rot="16200000">
              <a:off x="10047605" y="3143885"/>
              <a:ext cx="873125" cy="873125"/>
            </a:xfrm>
            <a:prstGeom prst="rtTriangle">
              <a:avLst/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31" name="직각 삼각형 30"/>
            <p:cNvSpPr>
              <a:spLocks/>
            </p:cNvSpPr>
            <p:nvPr/>
          </p:nvSpPr>
          <p:spPr>
            <a:xfrm rot="5400000">
              <a:off x="10933430" y="3996690"/>
              <a:ext cx="873125" cy="873125"/>
            </a:xfrm>
            <a:prstGeom prst="rtTriangle">
              <a:avLst/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32" name="다이아몬드 31"/>
            <p:cNvSpPr>
              <a:spLocks/>
            </p:cNvSpPr>
            <p:nvPr/>
          </p:nvSpPr>
          <p:spPr>
            <a:xfrm>
              <a:off x="10059035" y="4879340"/>
              <a:ext cx="1744980" cy="1744980"/>
            </a:xfrm>
            <a:prstGeom prst="diamond">
              <a:avLst/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10920730" y="2272030"/>
              <a:ext cx="635" cy="873125"/>
            </a:xfrm>
            <a:prstGeom prst="line">
              <a:avLst/>
            </a:prstGeom>
            <a:grpFill/>
            <a:ln w="635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931525" y="4868545"/>
              <a:ext cx="635" cy="873125"/>
            </a:xfrm>
            <a:prstGeom prst="line">
              <a:avLst/>
            </a:prstGeom>
            <a:grpFill/>
            <a:ln w="635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46504A-9FCF-4A24-9624-5F7E5D31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17" name="표 23">
            <a:extLst>
              <a:ext uri="{FF2B5EF4-FFF2-40B4-BE49-F238E27FC236}">
                <a16:creationId xmlns:a16="http://schemas.microsoft.com/office/drawing/2014/main" id="{6B933A3F-116D-49FD-A6D2-060BD9FD9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134960"/>
              </p:ext>
            </p:extLst>
          </p:nvPr>
        </p:nvGraphicFramePr>
        <p:xfrm>
          <a:off x="3751333" y="1944053"/>
          <a:ext cx="21083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8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024B8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024B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문서 개요</a:t>
                      </a: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BFD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BFD0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게</a:t>
                      </a:r>
                      <a:r>
                        <a:rPr lang="ko-KR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임 개요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DFE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DFE8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방향성 정립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BFD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76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BFD0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세계관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확립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DFE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70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DFE8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컨텐츠 정립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BFD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36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BFD0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시스템 정립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DFE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742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DFE8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유료화 모델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BFD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275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791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6.세력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-</a:t>
            </a:r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곤륜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8" name="실행 단추: 문서 7">
            <a:hlinkClick r:id="rId3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0" name="실행 단추: 문서 9">
            <a:hlinkClick r:id="rId4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11" name="Table 3"/>
          <p:cNvGraphicFramePr>
            <a:graphicFrameLocks noGrp="1"/>
          </p:cNvGraphicFramePr>
          <p:nvPr/>
        </p:nvGraphicFramePr>
        <p:xfrm>
          <a:off x="521335" y="1091565"/>
          <a:ext cx="872744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815"/>
                <a:gridCol w="7794625"/>
              </a:tblGrid>
              <a:tr h="368300">
                <a:tc gridSpan="2"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rgbClr val="FFFFFF"/>
                          </a:solidFill>
                        </a:rPr>
                        <a:t>소림</a:t>
                      </a:r>
                      <a:endParaRPr lang="ko-KR" altLang="en-US" kern="1200" b="1">
                        <a:solidFill>
                          <a:srgbClr val="FFFFFF"/>
                        </a:solidFill>
                      </a:endParaRPr>
                    </a:p>
                  </a:txBody>
                  <a:tcPr marL="91440" marR="91440" marT="45720" marB="4572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6830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특징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계곡 같은 지형에서 활동하는 세력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  <a:tr h="64516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무공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뛰어난 경공술로 기동성을 살린 치고 빠지기에 특화된 도검술이 특징이다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무성무색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옥쇄곤강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운룡대팔식 등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  <a:tr h="64516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세력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우호도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정파와 우호적이며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하오문을 제외한 사파 세력들과 적대적이다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마교와는 활동 지역의 충돌이 많아 매우 적대적이다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</a:tbl>
          </a:graphicData>
        </a:graphic>
      </p:graphicFrame>
      <p:cxnSp>
        <p:nvCxnSpPr>
          <p:cNvPr id="12" name="Rect 0">
            <a:extLst>
              <a:ext uri="{FF2B5EF4-FFF2-40B4-BE49-F238E27FC236}">
                <a16:creationId xmlns:a16="http://schemas.microsoft.com/office/drawing/2014/main" id="{91E74A85-B1B8-4D16-A52D-B7EEB7A6D366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7418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6.세력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-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종남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실행 단추: 문서 7">
            <a:hlinkClick r:id="rId3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0" name="실행 단추: 문서 9">
            <a:hlinkClick r:id="rId4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11" name="Table 3"/>
          <p:cNvGraphicFramePr>
            <a:graphicFrameLocks noGrp="1"/>
          </p:cNvGraphicFramePr>
          <p:nvPr/>
        </p:nvGraphicFramePr>
        <p:xfrm>
          <a:off x="521335" y="1091565"/>
          <a:ext cx="813689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815"/>
                <a:gridCol w="7204075"/>
              </a:tblGrid>
              <a:tr h="368300">
                <a:tc gridSpan="2"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rgbClr val="FFFFFF"/>
                          </a:solidFill>
                        </a:rPr>
                        <a:t>종남</a:t>
                      </a:r>
                      <a:endParaRPr lang="ko-KR" altLang="en-US" kern="1200" b="1">
                        <a:solidFill>
                          <a:srgbClr val="FFFFFF"/>
                        </a:solidFill>
                      </a:endParaRPr>
                    </a:p>
                  </a:txBody>
                  <a:tcPr marL="91440" marR="91440" marT="45720" marB="4572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6830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특징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산을 근간으로 하는 도검술의 명가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  <a:tr h="64516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무공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방어와 반격에 특화된 묵직하고 강한 검이 특징인 무공을 사용한다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유운검법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천하삼십육검법 등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  <a:tr h="64516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세력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우호도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정파와 우호적이며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하오문을 제외한 사파 세력들과 적대적이다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</a:tbl>
          </a:graphicData>
        </a:graphic>
      </p:graphicFrame>
      <p:cxnSp>
        <p:nvCxnSpPr>
          <p:cNvPr id="12" name="Rect 0">
            <a:extLst>
              <a:ext uri="{FF2B5EF4-FFF2-40B4-BE49-F238E27FC236}">
                <a16:creationId xmlns:a16="http://schemas.microsoft.com/office/drawing/2014/main" id="{91E74A85-B1B8-4D16-A52D-B7EEB7A6D366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116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6.세력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-</a:t>
            </a:r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마교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" name="실행 단추: 문서 7">
            <a:hlinkClick r:id="rId3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0" name="실행 단추: 문서 9">
            <a:hlinkClick r:id="rId4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11" name="Table 3"/>
          <p:cNvGraphicFramePr>
            <a:graphicFrameLocks noGrp="1"/>
          </p:cNvGraphicFramePr>
          <p:nvPr/>
        </p:nvGraphicFramePr>
        <p:xfrm>
          <a:off x="521335" y="1091565"/>
          <a:ext cx="861314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815"/>
                <a:gridCol w="7680325"/>
              </a:tblGrid>
              <a:tr h="368300">
                <a:tc gridSpan="2"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rgbClr val="FFFFFF"/>
                          </a:solidFill>
                        </a:rPr>
                        <a:t>종남</a:t>
                      </a:r>
                      <a:endParaRPr lang="ko-KR" altLang="en-US" kern="1200" b="1">
                        <a:solidFill>
                          <a:srgbClr val="FFFFFF"/>
                        </a:solidFill>
                      </a:endParaRPr>
                    </a:p>
                  </a:txBody>
                  <a:tcPr marL="91440" marR="91440" marT="45720" marB="4572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6830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특징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천마를 중심으로 마인들이 모인 세력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  <a:tr h="64516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무공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마공이라는 특수한 내공을 사용한 무공을 사용한다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파천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천마신공 등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  <a:tr h="64516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세력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우호도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대부분의 타세력들과 적대적이며 특히 소림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 곤륜과 사이다 매우 안좋다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</a:tbl>
          </a:graphicData>
        </a:graphic>
      </p:graphicFrame>
      <p:cxnSp>
        <p:nvCxnSpPr>
          <p:cNvPr id="12" name="Rect 0">
            <a:extLst>
              <a:ext uri="{FF2B5EF4-FFF2-40B4-BE49-F238E27FC236}">
                <a16:creationId xmlns:a16="http://schemas.microsoft.com/office/drawing/2014/main" id="{91E74A85-B1B8-4D16-A52D-B7EEB7A6D366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161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6.세력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-</a:t>
            </a:r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혈교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실행 단추: 문서 7">
            <a:hlinkClick r:id="rId3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10" name="실행 단추: 문서 9">
            <a:hlinkClick r:id="rId4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11" name="Table 3"/>
          <p:cNvGraphicFramePr>
            <a:graphicFrameLocks noGrp="1"/>
          </p:cNvGraphicFramePr>
          <p:nvPr/>
        </p:nvGraphicFramePr>
        <p:xfrm>
          <a:off x="521335" y="1091565"/>
          <a:ext cx="6279515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815"/>
                <a:gridCol w="5346700"/>
              </a:tblGrid>
              <a:tr h="368300">
                <a:tc gridSpan="2"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rgbClr val="FFFFFF"/>
                          </a:solidFill>
                        </a:rPr>
                        <a:t>종남</a:t>
                      </a:r>
                      <a:endParaRPr lang="ko-KR" altLang="en-US" kern="1200" b="1">
                        <a:solidFill>
                          <a:srgbClr val="FFFFFF"/>
                        </a:solidFill>
                      </a:endParaRPr>
                    </a:p>
                  </a:txBody>
                  <a:tcPr marL="91440" marR="91440" marT="45720" marB="4572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6830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특징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혈마를 중심으로 피와 독을 이용하는 세력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  <a:tr h="64516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무공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피를 사용한 주술과 독을 이용한 무공을 사용한다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역천신공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만독불침 등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  <a:tr h="64516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세력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우호도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하오문을 제외한 대부분의 세력과 적대적이다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</a:tbl>
          </a:graphicData>
        </a:graphic>
      </p:graphicFrame>
      <p:cxnSp>
        <p:nvCxnSpPr>
          <p:cNvPr id="12" name="Rect 0">
            <a:extLst>
              <a:ext uri="{FF2B5EF4-FFF2-40B4-BE49-F238E27FC236}">
                <a16:creationId xmlns:a16="http://schemas.microsoft.com/office/drawing/2014/main" id="{91E74A85-B1B8-4D16-A52D-B7EEB7A6D366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737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6.세력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-</a:t>
            </a:r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하오문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8" name="실행 단추: 문서 7">
            <a:hlinkClick r:id="rId3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10" name="실행 단추: 문서 9">
            <a:hlinkClick r:id="rId4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11" name="Table 3"/>
          <p:cNvGraphicFramePr>
            <a:graphicFrameLocks noGrp="1"/>
          </p:cNvGraphicFramePr>
          <p:nvPr/>
        </p:nvGraphicFramePr>
        <p:xfrm>
          <a:off x="521335" y="1091565"/>
          <a:ext cx="7355840" cy="175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815"/>
                <a:gridCol w="6423025"/>
              </a:tblGrid>
              <a:tr h="368300">
                <a:tc gridSpan="2"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rgbClr val="FFFFFF"/>
                          </a:solidFill>
                        </a:rPr>
                        <a:t>종남</a:t>
                      </a:r>
                      <a:endParaRPr lang="ko-KR" altLang="en-US" kern="1200" b="1">
                        <a:solidFill>
                          <a:srgbClr val="FFFFFF"/>
                        </a:solidFill>
                      </a:endParaRPr>
                    </a:p>
                  </a:txBody>
                  <a:tcPr marL="91440" marR="91440" marT="45720" marB="4572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6830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특징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다양한 구성원들로 구성되어 정보를 중심으로 하는 단체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  <a:tr h="36830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무공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사실상 특히 무공은 없다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  <a:tr h="64516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세력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우호도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점조직으로 운영되며 정파에 속하지 않을 뿐 중립을 지킨다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</a:tbl>
          </a:graphicData>
        </a:graphic>
      </p:graphicFrame>
      <p:cxnSp>
        <p:nvCxnSpPr>
          <p:cNvPr id="12" name="Rect 0">
            <a:extLst>
              <a:ext uri="{FF2B5EF4-FFF2-40B4-BE49-F238E27FC236}">
                <a16:creationId xmlns:a16="http://schemas.microsoft.com/office/drawing/2014/main" id="{91E74A85-B1B8-4D16-A52D-B7EEB7A6D366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8155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6.세력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-</a:t>
            </a:r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일원신교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8" name="실행 단추: 문서 7">
            <a:hlinkClick r:id="rId3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10" name="실행 단추: 문서 9">
            <a:hlinkClick r:id="rId4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11" name="Table 3"/>
          <p:cNvGraphicFramePr>
            <a:graphicFrameLocks noGrp="1"/>
          </p:cNvGraphicFramePr>
          <p:nvPr/>
        </p:nvGraphicFramePr>
        <p:xfrm>
          <a:off x="521335" y="1091565"/>
          <a:ext cx="7708265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815"/>
                <a:gridCol w="6775450"/>
              </a:tblGrid>
              <a:tr h="368300">
                <a:tc gridSpan="2"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rgbClr val="FFFFFF"/>
                          </a:solidFill>
                        </a:rPr>
                        <a:t>종남</a:t>
                      </a:r>
                      <a:endParaRPr lang="ko-KR" altLang="en-US" kern="1200" b="1">
                        <a:solidFill>
                          <a:srgbClr val="FFFFFF"/>
                        </a:solidFill>
                      </a:endParaRPr>
                    </a:p>
                  </a:txBody>
                  <a:tcPr marL="91440" marR="91440" marT="45720" marB="4572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6830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특징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해와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달을 섬기는 세력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  <a:tr h="64516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무공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해를 형상화한 술법과 달을 형상화한 무술을 조합하여 사용한다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일술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월무 등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  <a:tr h="64516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세력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우호도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정파에 소속되지 않아 사파로 분류될 뿐 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정파에 가까워 정파에 우호적이며 사파에는 중립을 지킨다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</a:tbl>
          </a:graphicData>
        </a:graphic>
      </p:graphicFrame>
      <p:cxnSp>
        <p:nvCxnSpPr>
          <p:cNvPr id="12" name="Rect 0">
            <a:extLst>
              <a:ext uri="{FF2B5EF4-FFF2-40B4-BE49-F238E27FC236}">
                <a16:creationId xmlns:a16="http://schemas.microsoft.com/office/drawing/2014/main" id="{91E74A85-B1B8-4D16-A52D-B7EEB7A6D366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3684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rot="0" flipH="1">
            <a:off x="192405" y="335280"/>
            <a:ext cx="376618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6.세력</a:t>
            </a:r>
            <a:r>
              <a:rPr lang="en-US" altLang="ko-KR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-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좌도방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Arial" charset="0"/>
                <a:ea typeface="나눔스퀘어" charset="0"/>
                <a:cs typeface="+mn-cs"/>
              </a:rPr>
              <a:t>26</a:t>
            </a:fld>
            <a:endParaRPr lang="ko-KR" altLang="en-US" sz="1200">
              <a:latin typeface="Arial" charset="0"/>
              <a:ea typeface="나눔스퀘어" charset="0"/>
              <a:cs typeface="+mn-cs"/>
            </a:endParaRPr>
          </a:p>
        </p:txBody>
      </p:sp>
      <p:sp>
        <p:nvSpPr>
          <p:cNvPr id="8" name="Rect 0">
            <a:hlinkClick r:id="rId2" action="ppaction://hlinksldjump"/>
          </p:cNvPr>
          <p:cNvSpPr>
            <a:spLocks/>
          </p:cNvSpPr>
          <p:nvPr/>
        </p:nvSpPr>
        <p:spPr>
          <a:xfrm rot="0">
            <a:off x="11353800" y="6416675"/>
            <a:ext cx="647065" cy="441960"/>
          </a:xfrm>
          <a:prstGeom prst="actionButtonDocument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800"/>
          </a:p>
          <a:p>
            <a:pPr marL="0" indent="0" algn="ctr" latinLnBrk="0">
              <a:buFontTx/>
              <a:buNone/>
            </a:pPr>
            <a:endParaRPr lang="ko-KR" altLang="en-US" sz="800"/>
          </a:p>
          <a:p>
            <a:pPr marL="0" indent="0" algn="ctr" latinLnBrk="0">
              <a:buFontTx/>
              <a:buNone/>
            </a:pPr>
            <a:r>
              <a:rPr lang="ko-KR" altLang="en-US" sz="800"/>
              <a:t>문서 개요</a:t>
            </a:r>
            <a:endParaRPr lang="ko-KR" altLang="en-US" sz="800"/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rtl="0" algn="r" defTabSz="914400" eaLnBrk="1" latinLnBrk="1" hangingPunct="1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rtl="0" algn="l" defTabSz="914400" eaLnBrk="1" latinLnBrk="1" hangingPunct="1" lvl="2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rtl="0" algn="l" defTabSz="914400" eaLnBrk="1" latinLnBrk="1" hangingPunct="1" lvl="3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rtl="0" algn="l" defTabSz="914400" eaLnBrk="1" latinLnBrk="1" hangingPunct="1" lvl="4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rtl="0" algn="l" defTabSz="914400" eaLnBrk="1" latinLnBrk="1" hangingPunct="1" lvl="5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rtl="0" algn="l" defTabSz="914400" eaLnBrk="1" latinLnBrk="1" hangingPunct="1" lvl="6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rtl="0" algn="l" defTabSz="914400" eaLnBrk="1" latinLnBrk="1" hangingPunct="1" lvl="7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rtl="0" algn="l" defTabSz="914400" eaLnBrk="1" latinLnBrk="1" hangingPunct="1" lvl="8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26</a:t>
            </a:fld>
            <a:endParaRPr lang="ko-KR" altLang="en-US"/>
          </a:p>
        </p:txBody>
      </p:sp>
      <p:sp>
        <p:nvSpPr>
          <p:cNvPr id="10" name="Rect 0">
            <a:hlinkClick r:id="rId3" action="ppaction://hlinksldjump"/>
          </p:cNvPr>
          <p:cNvSpPr>
            <a:spLocks/>
          </p:cNvSpPr>
          <p:nvPr/>
        </p:nvSpPr>
        <p:spPr>
          <a:xfrm rot="0">
            <a:off x="11353800" y="6416675"/>
            <a:ext cx="647065" cy="441960"/>
          </a:xfrm>
          <a:prstGeom prst="actionButtonDocument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800"/>
          </a:p>
          <a:p>
            <a:pPr marL="0" indent="0" algn="ctr" latinLnBrk="0">
              <a:buFontTx/>
              <a:buNone/>
            </a:pPr>
            <a:endParaRPr lang="ko-KR" altLang="en-US" sz="800"/>
          </a:p>
          <a:p>
            <a:pPr marL="0" indent="0" algn="ctr" latinLnBrk="0">
              <a:buFontTx/>
              <a:buNone/>
            </a:pPr>
            <a:r>
              <a:rPr lang="ko-KR" altLang="en-US" sz="800"/>
              <a:t>문서 개요</a:t>
            </a:r>
            <a:endParaRPr lang="ko-KR" altLang="en-US" sz="800"/>
          </a:p>
        </p:txBody>
      </p:sp>
      <p:graphicFrame>
        <p:nvGraphicFramePr>
          <p:cNvPr id="11" name="Table 3"/>
          <p:cNvGraphicFramePr>
            <a:graphicFrameLocks noGrp="1"/>
          </p:cNvGraphicFramePr>
          <p:nvPr/>
        </p:nvGraphicFramePr>
        <p:xfrm>
          <a:off x="521335" y="1091565"/>
          <a:ext cx="8346440" cy="2303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815"/>
                <a:gridCol w="7413625"/>
              </a:tblGrid>
              <a:tr h="368300">
                <a:tc gridSpan="2"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rgbClr val="FFFFFF"/>
                          </a:solidFill>
                        </a:rPr>
                        <a:t>종남</a:t>
                      </a:r>
                      <a:endParaRPr lang="ko-KR" altLang="en-US" kern="1200" b="1">
                        <a:solidFill>
                          <a:srgbClr val="FFFFFF"/>
                        </a:solidFill>
                      </a:endParaRPr>
                    </a:p>
                  </a:txBody>
                  <a:tcPr marL="91440" marR="91440" marT="45720" marB="4572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6830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특징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주술에 능한 도방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  <a:tr h="92202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술법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부적과 주문을 적극 활용한다.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적의 행동을 제약하거나 약체화 시키는 등의 저주와 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피해를 주는 주술을 주로 사용함.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  <a:tr h="64516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세력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우호도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ko-KR" kern="1200">
                          <a:solidFill>
                            <a:srgbClr val="000000"/>
                          </a:solidFill>
                        </a:rPr>
                        <a:t>도방 자체가 중립을 지키지만 사파 계열 세력들과 기술적 교류가 있다.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</a:tbl>
          </a:graphicData>
        </a:graphic>
      </p:graphicFrame>
      <p:cxnSp>
        <p:nvCxnSpPr>
          <p:cNvPr id="12" name="Rect 0"/>
          <p:cNvCxnSpPr/>
          <p:nvPr/>
        </p:nvCxnSpPr>
        <p:spPr>
          <a:xfrm rot="0">
            <a:off x="0" y="975360"/>
            <a:ext cx="12193905" cy="190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rot="0" flipH="1">
            <a:off x="192405" y="335280"/>
            <a:ext cx="376618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6.세력</a:t>
            </a:r>
            <a:r>
              <a:rPr lang="en-US" altLang="ko-KR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-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우도방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Arial" charset="0"/>
                <a:ea typeface="나눔스퀘어" charset="0"/>
                <a:cs typeface="+mn-cs"/>
              </a:rPr>
              <a:t>27</a:t>
            </a:fld>
            <a:endParaRPr lang="ko-KR" altLang="en-US" sz="1200">
              <a:latin typeface="Arial" charset="0"/>
              <a:ea typeface="나눔스퀘어" charset="0"/>
              <a:cs typeface="+mn-cs"/>
            </a:endParaRPr>
          </a:p>
        </p:txBody>
      </p:sp>
      <p:sp>
        <p:nvSpPr>
          <p:cNvPr id="8" name="Rect 0">
            <a:hlinkClick r:id="rId2" action="ppaction://hlinksldjump"/>
          </p:cNvPr>
          <p:cNvSpPr>
            <a:spLocks/>
          </p:cNvSpPr>
          <p:nvPr/>
        </p:nvSpPr>
        <p:spPr>
          <a:xfrm rot="0">
            <a:off x="11353800" y="6416675"/>
            <a:ext cx="647065" cy="441960"/>
          </a:xfrm>
          <a:prstGeom prst="actionButtonDocument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800"/>
          </a:p>
          <a:p>
            <a:pPr marL="0" indent="0" algn="ctr" latinLnBrk="0">
              <a:buFontTx/>
              <a:buNone/>
            </a:pPr>
            <a:endParaRPr lang="ko-KR" altLang="en-US" sz="800"/>
          </a:p>
          <a:p>
            <a:pPr marL="0" indent="0" algn="ctr" latinLnBrk="0">
              <a:buFontTx/>
              <a:buNone/>
            </a:pPr>
            <a:r>
              <a:rPr lang="ko-KR" altLang="en-US" sz="800"/>
              <a:t>문서 개요</a:t>
            </a:r>
            <a:endParaRPr lang="ko-KR" altLang="en-US" sz="800"/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rtl="0" algn="r" defTabSz="914400" eaLnBrk="1" latinLnBrk="1" hangingPunct="1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rtl="0" algn="l" defTabSz="914400" eaLnBrk="1" latinLnBrk="1" hangingPunct="1" lvl="2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rtl="0" algn="l" defTabSz="914400" eaLnBrk="1" latinLnBrk="1" hangingPunct="1" lvl="3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rtl="0" algn="l" defTabSz="914400" eaLnBrk="1" latinLnBrk="1" hangingPunct="1" lvl="4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rtl="0" algn="l" defTabSz="914400" eaLnBrk="1" latinLnBrk="1" hangingPunct="1" lvl="5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rtl="0" algn="l" defTabSz="914400" eaLnBrk="1" latinLnBrk="1" hangingPunct="1" lvl="6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rtl="0" algn="l" defTabSz="914400" eaLnBrk="1" latinLnBrk="1" hangingPunct="1" lvl="7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rtl="0" algn="l" defTabSz="914400" eaLnBrk="1" latinLnBrk="1" hangingPunct="1" lvl="8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27</a:t>
            </a:fld>
            <a:endParaRPr lang="ko-KR" altLang="en-US"/>
          </a:p>
        </p:txBody>
      </p:sp>
      <p:sp>
        <p:nvSpPr>
          <p:cNvPr id="10" name="Rect 0">
            <a:hlinkClick r:id="rId3" action="ppaction://hlinksldjump"/>
          </p:cNvPr>
          <p:cNvSpPr>
            <a:spLocks/>
          </p:cNvSpPr>
          <p:nvPr/>
        </p:nvSpPr>
        <p:spPr>
          <a:xfrm rot="0">
            <a:off x="11353800" y="6416675"/>
            <a:ext cx="647065" cy="441960"/>
          </a:xfrm>
          <a:prstGeom prst="actionButtonDocument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800"/>
          </a:p>
          <a:p>
            <a:pPr marL="0" indent="0" algn="ctr" latinLnBrk="0">
              <a:buFontTx/>
              <a:buNone/>
            </a:pPr>
            <a:endParaRPr lang="ko-KR" altLang="en-US" sz="800"/>
          </a:p>
          <a:p>
            <a:pPr marL="0" indent="0" algn="ctr" latinLnBrk="0">
              <a:buFontTx/>
              <a:buNone/>
            </a:pPr>
            <a:r>
              <a:rPr lang="ko-KR" altLang="en-US" sz="800"/>
              <a:t>문서 개요</a:t>
            </a:r>
            <a:endParaRPr lang="ko-KR" altLang="en-US" sz="800"/>
          </a:p>
        </p:txBody>
      </p:sp>
      <p:cxnSp>
        <p:nvCxnSpPr>
          <p:cNvPr id="12" name="Rect 0"/>
          <p:cNvCxnSpPr/>
          <p:nvPr/>
        </p:nvCxnSpPr>
        <p:spPr>
          <a:xfrm rot="0">
            <a:off x="0" y="975360"/>
            <a:ext cx="12193905" cy="190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55"/>
          <p:cNvGraphicFramePr>
            <a:graphicFrameLocks noGrp="1"/>
          </p:cNvGraphicFramePr>
          <p:nvPr/>
        </p:nvGraphicFramePr>
        <p:xfrm>
          <a:off x="521335" y="1091565"/>
          <a:ext cx="8346440" cy="2303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815"/>
                <a:gridCol w="7413625"/>
              </a:tblGrid>
              <a:tr h="368300">
                <a:tc gridSpan="2"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rgbClr val="FFFFFF"/>
                          </a:solidFill>
                        </a:rPr>
                        <a:t>종남</a:t>
                      </a:r>
                      <a:endParaRPr lang="ko-KR" altLang="en-US" kern="1200" b="1">
                        <a:solidFill>
                          <a:srgbClr val="FFFFFF"/>
                        </a:solidFill>
                      </a:endParaRPr>
                    </a:p>
                  </a:txBody>
                  <a:tcPr marL="91440" marR="91440" marT="45720" marB="4572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6830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특징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도법에 능한 도방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  <a:tr h="92202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술법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부적과 주문을 거의 활용하지 않는다.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짧은 거리를 이동하는 기술이나 분신을 만드는 등의 도술과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번개, 바람 등의 자연 현상들을 일으키는 등의 도법을 주로 사용함.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  <a:tr h="64516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세력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우호도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ko-KR" kern="1200">
                          <a:solidFill>
                            <a:srgbClr val="000000"/>
                          </a:solidFill>
                        </a:rPr>
                        <a:t>도방 자체가 중립을 지키지만 정파 계열 세력들과 기술적 교류가 있다.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8" name="실행 단추: 문서 7">
            <a:hlinkClick r:id="rId5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10" name="실행 단추: 문서 9">
            <a:hlinkClick r:id="rId6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11" name="표 3"/>
          <p:cNvGraphicFramePr>
            <a:graphicFrameLocks noGrp="1"/>
          </p:cNvGraphicFramePr>
          <p:nvPr/>
        </p:nvGraphicFramePr>
        <p:xfrm>
          <a:off x="348615" y="1123950"/>
          <a:ext cx="9476740" cy="4798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545"/>
                <a:gridCol w="942340"/>
                <a:gridCol w="3338830"/>
                <a:gridCol w="4264025"/>
              </a:tblGrid>
              <a:tr h="368300">
                <a:tc gridSpan="4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rgbClr val="FFFFFF"/>
                          </a:solidFill>
                        </a:rPr>
                        <a:t>무기</a:t>
                      </a:r>
                      <a:endParaRPr lang="ko-KR" altLang="en-US" kern="1200" b="1">
                        <a:solidFill>
                          <a:srgbClr val="FFFFFF"/>
                        </a:solidFill>
                      </a:endParaRPr>
                    </a:p>
                  </a:txBody>
                  <a:tcPr marL="91440" marR="91440" marT="45720" marB="4572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50520">
                <a:tc row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도검</a:t>
                      </a: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검</a:t>
                      </a: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 rowSpan="2">
                  <a:txBody>
                    <a:bodyPr/>
                    <a:lstStyle/>
                    <a:p>
                      <a:pPr marL="0" indent="0" algn="just" latinLnBrk="1" lvl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가장 능히 사용되는 무기</a:t>
                      </a: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just" latinLnBrk="1" lvl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상대를 베고 찌르는데 유용함</a:t>
                      </a: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just" latinLnBrk="1" lvl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도에 비해 찌르기가 더 강함</a:t>
                      </a: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  <a:tr h="35052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도</a:t>
                      </a: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just" latinLnBrk="1" lvl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검에 비해 베기가 더 강함</a:t>
                      </a: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  <a:tr h="337820">
                <a:tc row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둔기</a:t>
                      </a: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몽둥이</a:t>
                      </a: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 rowSpan="2">
                  <a:txBody>
                    <a:bodyPr/>
                    <a:lstStyle/>
                    <a:p>
                      <a:pPr marL="0" indent="0" algn="just" latinLnBrk="1" lvl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휘두르고 내리치는데 유용한 무기</a:t>
                      </a: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just" latinLnBrk="1" lvl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망치에 비해 속도가 빠름</a:t>
                      </a: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  <a:tr h="33782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망치</a:t>
                      </a: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just" latinLnBrk="1" lvl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망치에 비해 공격력이 강함</a:t>
                      </a: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  <a:tr h="337820">
                <a:tc row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장병기</a:t>
                      </a: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창</a:t>
                      </a: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 rowSpan="2">
                  <a:txBody>
                    <a:bodyPr/>
                    <a:lstStyle/>
                    <a:p>
                      <a:pPr marL="0" indent="0" algn="just" latinLnBrk="1" lvl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긴 사거리가 특징인 무기</a:t>
                      </a: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just" latinLnBrk="1" lvl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봉에 비해 공격력이 강함</a:t>
                      </a: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  <a:tr h="33782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봉</a:t>
                      </a: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just" latinLnBrk="1" lvl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창에 비해 속도가 빠름</a:t>
                      </a: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  <a:tr h="337820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절곤</a:t>
                      </a: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just" latinLnBrk="1" lvl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여러 마디가 있는 무기</a:t>
                      </a: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just" latinLnBrk="1" lvl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권법 사용시 사거리는 짧지만 속도가 빠름</a:t>
                      </a: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  <a:tr h="337820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철권</a:t>
                      </a: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just" latinLnBrk="1" lvl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장갑처럼 착용하는 무기</a:t>
                      </a: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just" latinLnBrk="1" lvl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권법, 장법 사용시 공격력 증가</a:t>
                      </a: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  <a:tr h="337820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괴</a:t>
                      </a: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just" latinLnBrk="1" lvl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근거리 타격에 사용하는 무기</a:t>
                      </a: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just" latinLnBrk="1" lvl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권법 사용시 공격력, 방어력이 증가</a:t>
                      </a: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  <a:tr h="350520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활</a:t>
                      </a: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just" latinLnBrk="1" lvl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화살을 소비하여 공격하는 무기</a:t>
                      </a: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just" latinLnBrk="1" lvl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화살을 소비하여 먼 거리를 공격 가능</a:t>
                      </a: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  <a:tr h="337820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륜</a:t>
                      </a: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just" latinLnBrk="1" lvl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베고 던질 수 있는 무기</a:t>
                      </a: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just" latinLnBrk="1" lvl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던져서 원거리 공격 회수 가능</a:t>
                      </a: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  <a:tr h="337820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편</a:t>
                      </a: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just" latinLnBrk="1" lvl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긴 사거리가 특징인 무기</a:t>
                      </a: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just" latinLnBrk="1" lvl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원거리에서 빠른 타격 가능</a:t>
                      </a: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  <a:tr h="337820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부채</a:t>
                      </a: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just" latinLnBrk="1" lvl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도방에서 주로 사용하는 무기</a:t>
                      </a: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just" latinLnBrk="1" lvl="1">
                        <a:buFontTx/>
                        <a:buNone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</a:rPr>
                        <a:t>술법 사용시 보조 및 근거리 견제 가능</a:t>
                      </a:r>
                      <a:endParaRPr lang="ko-KR" altLang="en-US" sz="16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</a:tbl>
          </a:graphicData>
        </a:graphic>
      </p:graphicFrame>
      <p:cxnSp>
        <p:nvCxnSpPr>
          <p:cNvPr id="12" name="Rect 0">
            <a:extLst>
              <a:ext uri="{FF2B5EF4-FFF2-40B4-BE49-F238E27FC236}">
                <a16:creationId xmlns:a16="http://schemas.microsoft.com/office/drawing/2014/main" id="{15F2E752-38CB-4D40-8438-473DF030934E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594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2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192405" y="305435"/>
            <a:ext cx="376491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7.유료화 모델</a:t>
            </a:r>
          </a:p>
        </p:txBody>
      </p:sp>
      <p:sp>
        <p:nvSpPr>
          <p:cNvPr id="7" name="텍스트 상자 28"/>
          <p:cNvSpPr txBox="1">
            <a:spLocks/>
          </p:cNvSpPr>
          <p:nvPr/>
        </p:nvSpPr>
        <p:spPr>
          <a:xfrm>
            <a:off x="192405" y="981075"/>
            <a:ext cx="11807825" cy="365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FontTx/>
              <a:buNone/>
            </a:pPr>
            <a:r>
              <a:rPr lang="ko-KR" altLang="ko-KR" sz="1800">
                <a:latin typeface="맑은 고딕" charset="0"/>
                <a:ea typeface="맑은 고딕" charset="0"/>
                <a:cs typeface="Times New Roman" charset="0"/>
              </a:rPr>
              <a:t>텍스트</a:t>
            </a:r>
            <a:endParaRPr lang="ko-KR" altLang="en-US" sz="1800">
              <a:latin typeface="맑은 고딕" charset="0"/>
              <a:ea typeface="맑은 고딕" charset="0"/>
              <a:cs typeface="Times New Roman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1DCF911-0AE4-4745-B7E1-08FF6AAB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8" name="실행 단추: 문서 7">
            <a:hlinkClick r:id="rId3" action="ppaction://hlinksldjump"/>
            <a:extLst>
              <a:ext uri="{FF2B5EF4-FFF2-40B4-BE49-F238E27FC236}">
                <a16:creationId xmlns:a16="http://schemas.microsoft.com/office/drawing/2014/main" id="{8D35763B-1845-4045-83E3-3478275AE03A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92405" y="302895"/>
            <a:ext cx="376491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1.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문서 개요</a:t>
            </a:r>
          </a:p>
        </p:txBody>
      </p:sp>
      <p:sp>
        <p:nvSpPr>
          <p:cNvPr id="2" name="실행 단추: 문서 1">
            <a:hlinkClick r:id="rId3" action="ppaction://hlinksldjump"/>
            <a:extLst>
              <a:ext uri="{FF2B5EF4-FFF2-40B4-BE49-F238E27FC236}">
                <a16:creationId xmlns:a16="http://schemas.microsoft.com/office/drawing/2014/main" id="{940017BD-51C7-4F75-8805-49D1987A7B70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5D4CA9-CB04-4EDF-A666-0FD518F4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9C5EC432-AFA5-4957-B7A3-455B45FFE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069307"/>
              </p:ext>
            </p:extLst>
          </p:nvPr>
        </p:nvGraphicFramePr>
        <p:xfrm>
          <a:off x="926855" y="2247829"/>
          <a:ext cx="10328765" cy="1902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8765">
                  <a:extLst>
                    <a:ext uri="{9D8B030D-6E8A-4147-A177-3AD203B41FA5}">
                      <a16:colId xmlns:a16="http://schemas.microsoft.com/office/drawing/2014/main" val="1566406447"/>
                    </a:ext>
                  </a:extLst>
                </a:gridCol>
              </a:tblGrid>
              <a:tr h="3848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기획서란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59287"/>
                  </a:ext>
                </a:extLst>
              </a:tr>
              <a:tr h="151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기획되는 게임의 모든 기준이 되는 기획서로 기획 내에 모든 요소가 정리 되어 있는 문서이다.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해당 문서는 게임 </a:t>
                      </a:r>
                      <a:r>
                        <a:rPr lang="ko-KR" altLang="ko-KR" sz="18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방랑엽사전의</a:t>
                      </a:r>
                      <a:r>
                        <a:rPr lang="ko-KR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메인 기획서로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게임을 만들기 위하여</a:t>
                      </a:r>
                      <a:r>
                        <a:rPr lang="ko-KR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작성되는 방향성, 세계관, 시스템 등의 기준을 정하여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개발하려는 게임의 방향성이</a:t>
                      </a:r>
                      <a:r>
                        <a:rPr lang="ko-KR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기준을 벗어나는 것을 막고 기획의 내용을 정확히 하기 위해 작성 되었다</a:t>
                      </a:r>
                      <a:r>
                        <a:rPr lang="ko-KR" altLang="ko-KR" sz="1800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484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6134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92405" y="302895"/>
            <a:ext cx="376491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2.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게임 개요</a:t>
            </a:r>
          </a:p>
        </p:txBody>
      </p:sp>
      <p:graphicFrame>
        <p:nvGraphicFramePr>
          <p:cNvPr id="7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795538"/>
              </p:ext>
            </p:extLst>
          </p:nvPr>
        </p:nvGraphicFramePr>
        <p:xfrm>
          <a:off x="1294728" y="2050661"/>
          <a:ext cx="9602543" cy="2756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4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b="1" kern="1200" dirty="0">
                          <a:solidFill>
                            <a:srgbClr val="FFFFFF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이름</a:t>
                      </a:r>
                      <a:endParaRPr lang="ko-KR" altLang="en-US" sz="2000" b="1" kern="1200" dirty="0">
                        <a:solidFill>
                          <a:srgbClr val="FFFFFF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b="1" kern="1200">
                          <a:solidFill>
                            <a:srgbClr val="FFFFFF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내용</a:t>
                      </a:r>
                      <a:endParaRPr lang="ko-KR" altLang="en-US" sz="2000" b="1" kern="1200">
                        <a:solidFill>
                          <a:srgbClr val="FFFFFF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제목</a:t>
                      </a:r>
                      <a:endParaRPr lang="ko-KR" altLang="en-US" sz="2000" kern="1200" dirty="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방랑엽사전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부제목</a:t>
                      </a:r>
                      <a:endParaRPr lang="ko-KR" altLang="en-US" sz="2000" kern="1200" dirty="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괴물을 사냥하고 다니는 방랑자</a:t>
                      </a:r>
                      <a:endParaRPr lang="ko-KR" altLang="en-US" sz="2000" kern="1200" dirty="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장르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헌팅 액션</a:t>
                      </a:r>
                      <a:r>
                        <a:rPr lang="en-US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 RPG</a:t>
                      </a:r>
                      <a:endParaRPr lang="ko-KR" altLang="en-US" sz="2000" kern="1200" dirty="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주 타겟 연령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en-US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20~30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핵심 특징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동양 판타지</a:t>
                      </a:r>
                      <a:r>
                        <a:rPr lang="en-US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, </a:t>
                      </a: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보스 레이드</a:t>
                      </a:r>
                      <a:r>
                        <a:rPr lang="en-US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, </a:t>
                      </a: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개별 스토리 라인</a:t>
                      </a:r>
                      <a:r>
                        <a:rPr lang="en-US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, </a:t>
                      </a: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멀티 플레이</a:t>
                      </a:r>
                      <a:endParaRPr lang="ko-KR" altLang="en-US" sz="2000" kern="1200" dirty="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플랫폼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en-US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Pc</a:t>
                      </a:r>
                      <a:endParaRPr lang="ko-KR" altLang="en-US" sz="2000" kern="1200" dirty="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실행 단추: 문서 1">
            <a:hlinkClick r:id="rId3" action="ppaction://hlinksldjump"/>
            <a:extLst>
              <a:ext uri="{FF2B5EF4-FFF2-40B4-BE49-F238E27FC236}">
                <a16:creationId xmlns:a16="http://schemas.microsoft.com/office/drawing/2014/main" id="{940017BD-51C7-4F75-8805-49D1987A7B70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5D4CA9-CB04-4EDF-A666-0FD518F4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6958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2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203200" y="381635"/>
            <a:ext cx="376491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3.방향성 정립</a:t>
            </a:r>
          </a:p>
        </p:txBody>
      </p:sp>
      <p:graphicFrame>
        <p:nvGraphicFramePr>
          <p:cNvPr id="8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137271"/>
              </p:ext>
            </p:extLst>
          </p:nvPr>
        </p:nvGraphicFramePr>
        <p:xfrm>
          <a:off x="192405" y="2592705"/>
          <a:ext cx="11796395" cy="350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7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2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420">
                <a:tc gridSpan="3"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단계별 방향성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단계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설</a:t>
                      </a: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</a:t>
                      </a: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임 요소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초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반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생성 및 조작법 숙지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</a:t>
                      </a:r>
                      <a:r>
                        <a:rPr 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터 생성, 튜토리얼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715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중반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메인 스토리 클리어 하는 단계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메인 스토리, 일반 몬스터, 보스 몬스터, 맵, 일반 던전,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아이템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스킬</a:t>
                      </a: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7715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후반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서브 스토리를 클리어하고 성장하는 단계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서브 스토리,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제작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영약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강화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수련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다회차 플레이</a:t>
                      </a: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후일담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캐릭터의 성장을 끝내고 스토리의 후일담을 보는 단계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히든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스토리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강화 </a:t>
                      </a:r>
                      <a:r>
                        <a:rPr 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 레이드, 멀티 플레이, </a:t>
                      </a:r>
                      <a:r>
                        <a:rPr lang="ko-KR" sz="18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Pvp</a:t>
                      </a:r>
                      <a:r>
                        <a:rPr 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도장 깨기, </a:t>
                      </a:r>
                      <a:r>
                        <a:rPr lang="ko-KR" sz="18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비무</a:t>
                      </a:r>
                      <a:r>
                        <a:rPr 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무도회, 업적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E9F766-CBF9-4A15-BDBB-563D953D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B674D7E4-5404-4D5F-A611-F7D07A948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126960"/>
              </p:ext>
            </p:extLst>
          </p:nvPr>
        </p:nvGraphicFramePr>
        <p:xfrm>
          <a:off x="203199" y="1064148"/>
          <a:ext cx="11796714" cy="1419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916">
                  <a:extLst>
                    <a:ext uri="{9D8B030D-6E8A-4147-A177-3AD203B41FA5}">
                      <a16:colId xmlns:a16="http://schemas.microsoft.com/office/drawing/2014/main" val="2038893415"/>
                    </a:ext>
                  </a:extLst>
                </a:gridCol>
                <a:gridCol w="9845798">
                  <a:extLst>
                    <a:ext uri="{9D8B030D-6E8A-4147-A177-3AD203B41FA5}">
                      <a16:colId xmlns:a16="http://schemas.microsoft.com/office/drawing/2014/main" val="3963870604"/>
                    </a:ext>
                  </a:extLst>
                </a:gridCol>
              </a:tblGrid>
              <a:tr h="4730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게임이 추구하는 게임의 목적과 목표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064235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</a:t>
                      </a:r>
                      <a:r>
                        <a:rPr lang="ko-KR" alt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최종목적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세계 각지에 괴물들이 창궐한 이유를 찾고 사건의 주동자를 쓰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러트</a:t>
                      </a:r>
                      <a:r>
                        <a:rPr lang="ko-KR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려 세상의 평화를 찾는 것.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884482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플레이어의 목표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6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게임내에 존재하는 모든 보스의 공략과 모든 지역의 스토리를 클리어 하는 것.</a:t>
                      </a:r>
                      <a:endParaRPr lang="ko-KR" altLang="en-US" sz="16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011368"/>
                  </a:ext>
                </a:extLst>
              </a:tr>
            </a:tbl>
          </a:graphicData>
        </a:graphic>
      </p:graphicFrame>
      <p:sp>
        <p:nvSpPr>
          <p:cNvPr id="10" name="실행 단추: 문서 9">
            <a:hlinkClick r:id="rId3" action="ppaction://hlinksldjump"/>
            <a:extLst>
              <a:ext uri="{FF2B5EF4-FFF2-40B4-BE49-F238E27FC236}">
                <a16:creationId xmlns:a16="http://schemas.microsoft.com/office/drawing/2014/main" id="{F8283366-45B0-4C2A-B4BD-ACACB2970B55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2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192405" y="329565"/>
            <a:ext cx="376491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4.세계관 확립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-1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BB7C789-F395-4291-9A2D-44F126A9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2" name="실행 단추: 문서 11">
            <a:hlinkClick r:id="rId4" action="ppaction://hlinksldjump"/>
            <a:extLst>
              <a:ext uri="{FF2B5EF4-FFF2-40B4-BE49-F238E27FC236}">
                <a16:creationId xmlns:a16="http://schemas.microsoft.com/office/drawing/2014/main" id="{7AD477DD-8631-4C5B-BC0A-0418748584E9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6470C45B-A901-4F87-A022-5E51A58CF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820955"/>
              </p:ext>
            </p:extLst>
          </p:nvPr>
        </p:nvGraphicFramePr>
        <p:xfrm>
          <a:off x="192088" y="1075308"/>
          <a:ext cx="6824174" cy="1693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66">
                  <a:extLst>
                    <a:ext uri="{9D8B030D-6E8A-4147-A177-3AD203B41FA5}">
                      <a16:colId xmlns:a16="http://schemas.microsoft.com/office/drawing/2014/main" val="3960585485"/>
                    </a:ext>
                  </a:extLst>
                </a:gridCol>
                <a:gridCol w="5934808">
                  <a:extLst>
                    <a:ext uri="{9D8B030D-6E8A-4147-A177-3AD203B41FA5}">
                      <a16:colId xmlns:a16="http://schemas.microsoft.com/office/drawing/2014/main" val="3506115744"/>
                    </a:ext>
                  </a:extLst>
                </a:gridCol>
              </a:tblGrid>
              <a:tr h="45445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세계관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71768"/>
                  </a:ext>
                </a:extLst>
              </a:tr>
              <a:tr h="454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정파와 </a:t>
                      </a:r>
                      <a:r>
                        <a:rPr lang="ko-KR" altLang="en-US" dirty="0" err="1"/>
                        <a:t>사파</a:t>
                      </a:r>
                      <a:r>
                        <a:rPr lang="ko-KR" altLang="en-US" dirty="0"/>
                        <a:t> 간의 전쟁이 끝나고 약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년 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5263149"/>
                  </a:ext>
                </a:extLst>
              </a:tr>
              <a:tr h="784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공간적 배경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원령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요괴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요물 같은 괴물이 있고 무협과 술법이 있는 대륙에 동쪽 끝의 작은 나라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910941"/>
                  </a:ext>
                </a:extLst>
              </a:tr>
            </a:tbl>
          </a:graphicData>
        </a:graphic>
      </p:graphicFrame>
      <p:pic>
        <p:nvPicPr>
          <p:cNvPr id="15" name="WordPictureWatermark18">
            <a:extLst>
              <a:ext uri="{FF2B5EF4-FFF2-40B4-BE49-F238E27FC236}">
                <a16:creationId xmlns:a16="http://schemas.microsoft.com/office/drawing/2014/main" id="{8167FB20-2499-4E30-B31C-40A425E2E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185" y="1075055"/>
            <a:ext cx="4424045" cy="23710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DB97CCC1-EE74-4F6C-A0E7-60221E42F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063063"/>
              </p:ext>
            </p:extLst>
          </p:nvPr>
        </p:nvGraphicFramePr>
        <p:xfrm>
          <a:off x="192088" y="3535603"/>
          <a:ext cx="11807825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7825">
                  <a:extLst>
                    <a:ext uri="{9D8B030D-6E8A-4147-A177-3AD203B41FA5}">
                      <a16:colId xmlns:a16="http://schemas.microsoft.com/office/drawing/2014/main" val="4084172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7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무림계에 정파는 협을 중요시하여  올바른 길을 중요시 하고 </a:t>
                      </a:r>
                      <a:r>
                        <a:rPr lang="ko-KR" altLang="ko-KR" sz="1600" dirty="0" err="1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사파는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무를 중요시하여 수단을 가리지 않기에 서로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간의 대립은 언제나 존재해 왔다. 크고 작은 충돌은 언제나 있었지만 얼마전 정체 모를 세력의 개입으로 정파와 </a:t>
                      </a:r>
                      <a:r>
                        <a:rPr lang="ko-KR" altLang="ko-KR" sz="1600" dirty="0" err="1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간에 큰 전쟁이 일어나고 무림 세력 자체가 크게 축소 되었다.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도사들은 본래에도 숫자 자체가 많지 않아 큰 도움은 되지 못하고 있다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600" dirty="0"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89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DDF85FD3-CCC6-44B2-892A-22E87ACDE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834120"/>
              </p:ext>
            </p:extLst>
          </p:nvPr>
        </p:nvGraphicFramePr>
        <p:xfrm>
          <a:off x="192088" y="4906934"/>
          <a:ext cx="11807825" cy="1548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7825">
                  <a:extLst>
                    <a:ext uri="{9D8B030D-6E8A-4147-A177-3AD203B41FA5}">
                      <a16:colId xmlns:a16="http://schemas.microsoft.com/office/drawing/2014/main" val="4084172700"/>
                    </a:ext>
                  </a:extLst>
                </a:gridCol>
              </a:tblGrid>
              <a:tr h="3994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토벌단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71238"/>
                  </a:ext>
                </a:extLst>
              </a:tr>
              <a:tr h="1149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</a:rPr>
                        <a:t>현재 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</a:rPr>
                        <a:t>무림 세력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</a:rPr>
                        <a:t>은 전쟁으로 세력이 크게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</a:rPr>
                        <a:t> 약화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</a:rPr>
                        <a:t>되어 괴물을 상대할 여력이 없고 군대는 이웃 나라에서 반란이 일어나 국경에 많은 병력을 집중하여 괴물 토벌에 많은 수의 병사를 배치할 수 없는 상황이다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괴물들을 처리하던 가장 큰 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2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개의 세력들의 개입이 없어져 현재 나라에 괴물들이 창궐하여 전국 곳곳에서 괴물들로 인한 사건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사고의 숫자가 크게 늘어나 백성들과 일부 무림 세력들이 힘을 모아 괴물들을 상대하기 위한 사냥꾼 단체 토벌단을 만들었다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600" dirty="0"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7347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2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192405" y="329565"/>
            <a:ext cx="376491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4.세계관 확립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-2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BB7C789-F395-4291-9A2D-44F126A9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실행 단추: 문서 8">
            <a:hlinkClick r:id="rId3" action="ppaction://hlinksldjump"/>
            <a:extLst>
              <a:ext uri="{FF2B5EF4-FFF2-40B4-BE49-F238E27FC236}">
                <a16:creationId xmlns:a16="http://schemas.microsoft.com/office/drawing/2014/main" id="{4FB19F12-2FA3-4F14-879B-508FBBABE946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DEBCF9A7-33D5-43D0-A300-BFDE2C4CF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631354"/>
              </p:ext>
            </p:extLst>
          </p:nvPr>
        </p:nvGraphicFramePr>
        <p:xfrm>
          <a:off x="1401885" y="1231658"/>
          <a:ext cx="9378706" cy="4070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8706">
                  <a:extLst>
                    <a:ext uri="{9D8B030D-6E8A-4147-A177-3AD203B41FA5}">
                      <a16:colId xmlns:a16="http://schemas.microsoft.com/office/drawing/2014/main" val="4084172700"/>
                    </a:ext>
                  </a:extLst>
                </a:gridCol>
              </a:tblGrid>
              <a:tr h="4125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시놉시스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71238"/>
                  </a:ext>
                </a:extLst>
              </a:tr>
              <a:tr h="3657959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Tx/>
                        <a:buNone/>
                      </a:pP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예로부터 괴물들로 인한 사건은 끝이 없었지만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무림세력과 국가 그리고 소수의 사냥꾼들의 힘으로 해결이 가능한 수준이었다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하지만 약 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1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년 전 대륙에서 큰 사건이 일어났다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달기라 불리는 요괴가 황제를 홀리고 제국의 뒤 흔들어 파멸로 이끌었고 결국 제국을 자신의 손에 넣게 된 것이다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</a:p>
                    <a:p>
                      <a:pPr marL="0" indent="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Tx/>
                        <a:buNone/>
                      </a:pP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하지만 제국을 자신의 손에 넣었음에도 달기는 만족하지 못하였고 세상을 모두 자신의 손에 넣기 위해 제국 주변의 나라들에 혼란을 일으키고 침략하여 자신의 손에 넣었다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반도의 나라 또한 달기의 수작으로 인하여 정파와 </a:t>
                      </a:r>
                      <a:r>
                        <a:rPr lang="ko-KR" altLang="en-US" sz="1600" dirty="0" err="1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간의 큰 마찰이 일어났고 그로인한 전쟁으로 인해 세력이 약화되고 제국의 군대를 이용하여 반도의 군대를 국경에 잡아 두었다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괴물들을 견제할 세력이 약해지자 지맥을 수 많은 괴물들이 미쳐 날뛰게 만들어 반도를 약화 시키고 있었다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무림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내에 정사 대전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으로 양쪽 세력이 크게 감소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하고 약 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1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년 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갑자기 늘어난 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괴물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들이 마을을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습격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하여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가족과 친구들을 잃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고 괴물들에게 복수하기 위해 괴물들을 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사냥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하는 사냥꾼이 된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방랑자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가 토벌단에 들어가 전국을 돌아 다니며 괴물로 인한 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사건, 사고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들을 해결하며 모든 사건의 배후에 어떠한 세력이 있다는 것을 눈치채고 추적 끝에 모든 사건의 흑막 달기를 처단하여 대륙에 평화를 가져온다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600" dirty="0"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8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5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.캐릭터</a:t>
            </a:r>
          </a:p>
        </p:txBody>
      </p:sp>
      <p:graphicFrame>
        <p:nvGraphicFramePr>
          <p:cNvPr id="3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089045"/>
              </p:ext>
            </p:extLst>
          </p:nvPr>
        </p:nvGraphicFramePr>
        <p:xfrm>
          <a:off x="187325" y="1282116"/>
          <a:ext cx="8272145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2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194"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>
                          <a:solidFill>
                            <a:srgbClr val="FFFFFF"/>
                          </a:solidFill>
                        </a:rPr>
                        <a:t>캐릭터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59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이름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닉네임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플레이어 임의 설정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기본적으로 방랑자라고 불린다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59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성격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전체적으로 냉정 하지만 괴물에 관련된 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일에는 복수귀적 면모를 보인다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194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배경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과거 괴물들로 인해 가족과 친구를 잃은 방랑자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38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캐릭터 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캐릭터에는 인간 남자와 여자가 있다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장비는 전투 중 착용 및 해제할 수 없다.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무기는 주 설정과 보조 설정으로 최대 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개 까지 설정할 수 있으며, 전투 중 자유롭게 변경할 수 있다.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무기 착용시 왼손과 오른손에 각각 1개씩 최대 2개를 장비할 수 있다.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모든 종류 무기를 사용할 수 있다. </a:t>
                      </a:r>
                      <a:endParaRPr lang="en-US" altLang="ko-KR" sz="1600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다양한 방법으로 경험치를 얻어 경지를 올릴 수 있다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. (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최대 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8)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캐릭터의 능력치는 레벨에 비례하여 최대 성장치가 존재한다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캐릭터의 경지가 오를 시 체력과 지구력이 일정량 상승하며 추가적인 수련 등의 방법으로 능력치들을 상승 시킬 수 있다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1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05" r="20814"/>
          <a:stretch>
            <a:fillRect/>
          </a:stretch>
        </p:blipFill>
        <p:spPr>
          <a:xfrm>
            <a:off x="8526780" y="1717040"/>
            <a:ext cx="1861820" cy="3506470"/>
          </a:xfrm>
          <a:prstGeom prst="rect">
            <a:avLst/>
          </a:prstGeom>
          <a:noFill/>
        </p:spPr>
      </p:pic>
      <p:pic>
        <p:nvPicPr>
          <p:cNvPr id="8" name="그림 1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0264"/>
          <a:stretch>
            <a:fillRect/>
          </a:stretch>
        </p:blipFill>
        <p:spPr>
          <a:xfrm>
            <a:off x="10463530" y="1700530"/>
            <a:ext cx="1492885" cy="34982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66418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6.캐릭터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-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능력치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실행 단추: 문서 7">
            <a:hlinkClick r:id="rId3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0" name="실행 단추: 문서 9">
            <a:hlinkClick r:id="rId4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51C90082-9A24-472A-83FC-C323AF64F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562919"/>
              </p:ext>
            </p:extLst>
          </p:nvPr>
        </p:nvGraphicFramePr>
        <p:xfrm>
          <a:off x="510540" y="1073785"/>
          <a:ext cx="874522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8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1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rgbClr val="FFFFFF"/>
                          </a:solidFill>
                        </a:rPr>
                        <a:t>능력치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>
                          <a:solidFill>
                            <a:srgbClr val="FFFFFF"/>
                          </a:solidFill>
                        </a:rPr>
                        <a:t>기본 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64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경지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캐릭터의 강함을 표기하는 척도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삼류 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-&gt; 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이류 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-&gt;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 일류 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-&gt;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 절정 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-&gt; </a:t>
                      </a:r>
                      <a:r>
                        <a:rPr lang="ko-KR" altLang="en-US" sz="1600" kern="1200" dirty="0" err="1">
                          <a:solidFill>
                            <a:srgbClr val="000000"/>
                          </a:solidFill>
                        </a:rPr>
                        <a:t>초절정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-&gt; 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화경 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-&gt; 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현경 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-&gt; 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생사경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1 (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삼류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6487763"/>
                  </a:ext>
                </a:extLst>
              </a:tr>
              <a:tr h="176064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캐릭터의 생존에 관련된 자원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해당 수치가 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일 될 경우 사망한다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 </a:t>
                      </a:r>
                      <a:endParaRPr lang="ko-KR" altLang="en-US" kern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100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677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지구력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공격 및 달리기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구르기 등의 동작에 사용되는 자원이다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해당 수치가 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일 될 경우 행동에 제한이 걸린다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064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공격력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캐릭터가 공격 시 데미지에 관여하는 수치. 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착용한 무기와 내공, 외공 등의 수치에 따라 변화한다.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064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방어력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캐릭터가 피해를 받을 경우 관여하는 수치. 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착용한 방어구와 내공, 외공 등의 수치에 따라 변화한다.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064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내공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내공 수련 및 영약 등의 방법으로 상승 시킬 수 있는 수치.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064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외공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무공 수련과 전투 등의 방법으로 상승 시킬 수 있는 수치.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2" name="Rect 0">
            <a:extLst>
              <a:ext uri="{FF2B5EF4-FFF2-40B4-BE49-F238E27FC236}">
                <a16:creationId xmlns:a16="http://schemas.microsoft.com/office/drawing/2014/main" id="{CF77A6BB-C7AA-4B0A-8A17-050E7CC3BAF6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29</Pages>
  <Paragraphs>525</Paragraphs>
  <Words>1941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Saebyeol Yu</dc:creator>
  <cp:lastModifiedBy>yjk0401</cp:lastModifiedBy>
  <dc:title>PowerPoint 프레젠테이션</dc:title>
  <cp:version>9.103.97.45139</cp:version>
  <dcterms:modified xsi:type="dcterms:W3CDTF">2023-11-08T10:49:33Z</dcterms:modified>
</cp:coreProperties>
</file>