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9"/>
  </p:notesMasterIdLst>
  <p:sldIdLst>
    <p:sldId id="258" r:id="rId2"/>
    <p:sldId id="266" r:id="rId3"/>
    <p:sldId id="265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954" y="108"/>
      </p:cViewPr>
      <p:guideLst>
        <p:guide orient="horz" pos="2160"/>
        <p:guide pos="3839"/>
        <p:guide orient="horz" pos="730"/>
        <p:guide pos="435"/>
        <p:guide pos="7239"/>
        <p:guide pos="888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67BEF-8182-54B1-9C2C-F75928084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6DCFC10-0B25-9E5B-A9BC-310F781338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곤륜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64BB45-4DE9-13C6-D49A-8E9BA161B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228938"/>
              </p:ext>
            </p:extLst>
          </p:nvPr>
        </p:nvGraphicFramePr>
        <p:xfrm>
          <a:off x="1414462" y="1158875"/>
          <a:ext cx="10082213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곤륜에서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높은 기동성을 중심으로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다양한 종류의 이동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이동 스킬과 연계 시 효과가 증가하는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운룡대팔식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무성무색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양의검법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 스킬 사용 시 기능을 추가하는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 거리에 비례하여 다음 공격을 강화하는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허공답보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권장지각조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68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DF77F-D992-5495-5C40-7B094F16C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CF02F4-7BE2-18BF-BBDE-A2A2E74626B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종남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C3BE87-D770-399F-2A65-1B9A64C3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665"/>
              </p:ext>
            </p:extLst>
          </p:nvPr>
        </p:nvGraphicFramePr>
        <p:xfrm>
          <a:off x="1414462" y="1158875"/>
          <a:ext cx="10082213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종남에서 배울 수 있는 스킬들로 검을 사용한 방어와 반격을 중심으로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방어하고 반격하는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충전하여 느리지만 강한 공격을 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천하삼십육검법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유운검법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방어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반격 성공 시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완전 충전 시 기능을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받아 치는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중검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신검합일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28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4A83C-4A94-DF38-9928-B4B6DAA90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E54EF5E-CAF5-8B50-146C-A5B9B1447FB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마교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2F4642-86FE-8F15-EDEA-C3B13CCB0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654846"/>
              </p:ext>
            </p:extLst>
          </p:nvPr>
        </p:nvGraphicFramePr>
        <p:xfrm>
          <a:off x="1414462" y="1158875"/>
          <a:ext cx="10082213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마교에서 배울 수 있는 스킬들로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사용해 능력치를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사용해 적을 공격하는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파천무공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보유량을 증가시키는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보유량에 비례하여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수련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깊은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09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EE67F-2B59-FE48-7345-078264C19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7619B4-5114-5461-83B1-908F8C66FCE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혈교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E9B0AD-4856-A030-514A-1505690D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986198"/>
              </p:ext>
            </p:extLst>
          </p:nvPr>
        </p:nvGraphicFramePr>
        <p:xfrm>
          <a:off x="1414462" y="1158875"/>
          <a:ext cx="10082213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혈교에서 배울 수 있는 스킬들로 피와 독을 사용하여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체력을 소비하여 능력치를 상승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체력을 소비하여 적을 공격하는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역천신공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혈라신공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시 상대의 체력을 흡수하는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 소비 시 공격에 독 피해를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피의 갈증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혈기 속에 독기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92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4559-D39E-7125-F9DC-916A6402F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5845A9F-934C-D15E-8422-8EA22C2BD0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하오문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769134-C322-D38F-5FB9-DA31C9614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571906"/>
              </p:ext>
            </p:extLst>
          </p:nvPr>
        </p:nvGraphicFramePr>
        <p:xfrm>
          <a:off x="1414462" y="1158875"/>
          <a:ext cx="1008221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하오문에서 배울 수 있는 스킬들로 전투 스킬은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없음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 판매 시 수익을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 구매 시 비용을 감소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수완가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흥정가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38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EA024-2215-4C50-7A51-01353A34C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35AC7A6-D14E-61BD-AE0E-73888C8226B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일월신교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387DBA-AEE1-032D-5C47-EB0E51123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1850"/>
              </p:ext>
            </p:extLst>
          </p:nvPr>
        </p:nvGraphicFramePr>
        <p:xfrm>
          <a:off x="1414462" y="1158875"/>
          <a:ext cx="1008221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일월신교에서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해의 무공과 달의 도술을 사용해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A993F-7A56-4463-0E65-A14DFC2D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D89E32E-C9BF-2586-F129-B48EE9323D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좌도방</a:t>
            </a:r>
            <a:r>
              <a:rPr lang="ko-KR" altLang="en-US" dirty="0"/>
              <a:t> 스킬 컨셉</a:t>
            </a:r>
          </a:p>
        </p:txBody>
      </p:sp>
    </p:spTree>
    <p:extLst>
      <p:ext uri="{BB962C8B-B14F-4D97-AF65-F5344CB8AC3E}">
        <p14:creationId xmlns:p14="http://schemas.microsoft.com/office/powerpoint/2010/main" val="161441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4C117-A260-8308-3572-700DDEE3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0ED51FB-35E5-E0C6-4B20-1EA95ECA88F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우도방</a:t>
            </a:r>
            <a:r>
              <a:rPr lang="ko-KR" altLang="en-US" dirty="0"/>
              <a:t> 스킬 컨셉</a:t>
            </a:r>
          </a:p>
        </p:txBody>
      </p:sp>
    </p:spTree>
    <p:extLst>
      <p:ext uri="{BB962C8B-B14F-4D97-AF65-F5344CB8AC3E}">
        <p14:creationId xmlns:p14="http://schemas.microsoft.com/office/powerpoint/2010/main" val="76321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900937"/>
              </p:ext>
            </p:extLst>
          </p:nvPr>
        </p:nvGraphicFramePr>
        <p:xfrm>
          <a:off x="1990566" y="2621280"/>
          <a:ext cx="8210868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0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캐릭터가 취할 수 있는 행동이나 기능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능력들이다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2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정적일 수 있는 캐릭터의 행동에 스킬을 추가 함으로써 게임을 조금 더 화려하고 역동적으로 만든다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549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소속된 </a:t>
                      </a: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따라서 배울 수 있는 스킬의 특징이 다르며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그 스킬들을 활용한 전투 방식 또한 차이가 있어 플레이어들을 다양한 스킬을 연구하고 사용하며 게임을 더욱 깊게 즐기게 될 것이다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분류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F59BC803-44B1-4930-B112-C0AE98611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882086"/>
              </p:ext>
            </p:extLst>
          </p:nvPr>
        </p:nvGraphicFramePr>
        <p:xfrm>
          <a:off x="2477769" y="1440180"/>
          <a:ext cx="7236461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465581993"/>
                    </a:ext>
                  </a:extLst>
                </a:gridCol>
                <a:gridCol w="6286818">
                  <a:extLst>
                    <a:ext uri="{9D8B030D-6E8A-4147-A177-3AD203B41FA5}">
                      <a16:colId xmlns:a16="http://schemas.microsoft.com/office/drawing/2014/main" val="192401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09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전투에 직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간접적으로 영향을 주는 스킬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능력치에 변화를 주거나 피해를 주는 스킬들이다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919668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전투에 영향을 주지 않는 스킬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수집 및 추적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제작에 관련된 스킬들이다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54732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569345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7800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소속되지 않아도 사용할 수 있는 스킬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가입 시 지급되는 기본적인 스킬들이다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14021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문파별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문파별로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사용할 수 있는 스킬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소속되어 배우고 사용할 수 있는 스킬이다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419884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231281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22203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플레이어가 직접적으로 사용 타이밍을 조절할 수 있는 스킬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33016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플레이어가 직접적으로 사용 타이밍을 조절할 수 없는 스킬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05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5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6046C-1AC3-1C00-304E-819CA9809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593BC8-284A-0B1C-53ED-678B7E69F8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공용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C54E52-E466-8E3C-8280-E98DBFC55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204123"/>
              </p:ext>
            </p:extLst>
          </p:nvPr>
        </p:nvGraphicFramePr>
        <p:xfrm>
          <a:off x="1414462" y="1158875"/>
          <a:ext cx="10082213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토벌단에서 지급 되는 기본 스킬들이다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회피에 사용되는 회피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짧은 거리를 빠르게 움직일 수 있는 이동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긴급 회피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슬라이딩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기초적인 능력치를 상승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 단련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 단련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몬스터의 위치를 파악할 수 있는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빠르게 체력과 지구력을 회복 할 수 있는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추적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휴식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모든 영약 아이템 제작의 기본이 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기초 영약 제조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704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E2F26-9422-96FA-F64F-CBCF946B3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EF3AC6F-AB34-8747-E1AD-8405A98529D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개방 스킬 컨셉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7CC03D-485A-8F9A-46D3-D419FFFA7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298411"/>
              </p:ext>
            </p:extLst>
          </p:nvPr>
        </p:nvGraphicFramePr>
        <p:xfrm>
          <a:off x="1414462" y="1158875"/>
          <a:ext cx="10082213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개방에서 배울 수 있는 스킬들로 회피를 중심으로 근접에서 빠른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</a:rPr>
                        <a:t>한손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둔기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괴를 사용한 빠른 연속 공격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일시적으로 회피율이 급격하게 증가하는 스킬</a:t>
                      </a: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타구봉법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회피율을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회피 성공 시 능력치를 상승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개방 보법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취기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약점 포착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마을에서 구걸을 해서 아이템을 획득하는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구걸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희귀한 약초를 발견하기 쉽게 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심마니 거지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00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AD72-0971-C198-8C13-C987CD820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CB46E2-33E4-D714-FC43-B6F648A0BCD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소림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9C0065-9E56-CEE9-CF10-77217CF37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544453"/>
              </p:ext>
            </p:extLst>
          </p:nvPr>
        </p:nvGraphicFramePr>
        <p:xfrm>
          <a:off x="1414462" y="1158875"/>
          <a:ext cx="10082213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소림에서 배울 수 있는 스킬들로 높은 체력과 방어력을 중심으로 근접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회복할 수 있는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집중력을 사용하는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해탈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여래신장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 시 기능을 추가하는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현재 보유한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에 비례하여 능력치가 증가하는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고도의 집중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금강불괴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고도의 집중력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0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25F44-524E-98A7-C43F-D08673655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78BFDCF-FD19-5C22-C08A-9DBCEEA8C8E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무당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2F057E-40AA-9A05-1CA6-E160BF26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103084"/>
              </p:ext>
            </p:extLst>
          </p:nvPr>
        </p:nvGraphicFramePr>
        <p:xfrm>
          <a:off x="1414462" y="1158875"/>
          <a:ext cx="10082213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무당에서 배울 수 있는 스킬들로 공격을 흘리고 다양한 기술을 연계하여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캐스팅 시간 동안 지속적인 피해를 주고 종료 강한 피해를 주는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공격을 흘려 받는 피해를 감소시키는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태청검법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태극혜검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연계할 수록 능력치가 증가하는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지구력을 상승시키는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굽이치는 물결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끊임없는 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9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793D2-BF87-E9C8-BE71-E328A2A33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260F5E1-3967-33C0-4717-7E842089D24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화산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EE6146-1DC7-AD38-4D97-C7C39ED33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74298"/>
              </p:ext>
            </p:extLst>
          </p:nvPr>
        </p:nvGraphicFramePr>
        <p:xfrm>
          <a:off x="1414462" y="1158875"/>
          <a:ext cx="10082213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무당에서 배울 수 있는 스킬들로 다양한 공격을 연속으로 사용하여 화려한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획득하는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사용하는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낙화검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칠매검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이십사수매화검법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연계 속도를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획득 시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꽃과 같은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환검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만개하는 매화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44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Pages>17</Pages>
  <Words>763</Words>
  <Characters>0</Characters>
  <Application>Microsoft Office PowerPoint</Application>
  <DocSecurity>0</DocSecurity>
  <PresentationFormat>와이드스크린</PresentationFormat>
  <Lines>0</Lines>
  <Paragraphs>213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스킬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142</cp:revision>
  <dcterms:modified xsi:type="dcterms:W3CDTF">2024-02-07T21:36:18Z</dcterms:modified>
  <cp:version>9.103.97.45139</cp:version>
</cp:coreProperties>
</file>