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4"/>
  </p:sldMasterIdLst>
  <p:sldIdLst>
    <p:sldId id="278" r:id="rId16"/>
    <p:sldId id="279" r:id="rId17"/>
    <p:sldId id="285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3A05"/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510" y="96"/>
      </p:cViewPr>
      <p:guideLst>
        <p:guide orient="horz" pos="218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</a:t>
            </a: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기획서</a:t>
            </a:r>
            <a:endParaRPr lang="ko-KR" altLang="en-US" sz="6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/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/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 rot="0">
            <a:off x="0" y="0"/>
            <a:ext cx="6096635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 flipH="1">
            <a:off x="1976120" y="382270"/>
            <a:ext cx="31756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 rot="0">
              <a:off x="10047605" y="1409065"/>
              <a:ext cx="1744980" cy="174498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 rot="0">
              <a:off x="10059035" y="4879340"/>
              <a:ext cx="1744980" cy="174498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rot="0">
              <a:off x="10920730" y="2272030"/>
              <a:ext cx="635" cy="873125"/>
            </a:xfrm>
            <a:prstGeom prst="line"/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0">
              <a:off x="10931525" y="4868545"/>
              <a:ext cx="635" cy="873125"/>
            </a:xfrm>
            <a:prstGeom prst="line"/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텍스트 상자 2"/>
          <p:cNvSpPr txBox="1">
            <a:spLocks/>
          </p:cNvSpPr>
          <p:nvPr/>
        </p:nvSpPr>
        <p:spPr>
          <a:xfrm rot="0">
            <a:off x="308610" y="1905000"/>
            <a:ext cx="5497195" cy="27641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메인 기획서란?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기획되는 게임의 모든 기준이 되는 기획서로 기획 내에 모든 요소가 정리 되어 있는 문서이다.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해당 문서는 게임 방랑엽사전의 메인 기획서로 해당 기획 내에 작성되는 방향성, 세계관, 시스템 등의 기준을 정하여 기획이 기준을 벗어나는 것을 막고 기획의 내용을 정확히 하기 위해 작성 되었다.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</p:txBody>
      </p:sp>
      <p:graphicFrame>
        <p:nvGraphicFramePr>
          <p:cNvPr id="39" name="표 23"/>
          <p:cNvGraphicFramePr>
            <a:graphicFrameLocks noGrp="1"/>
          </p:cNvGraphicFramePr>
          <p:nvPr/>
        </p:nvGraphicFramePr>
        <p:xfrm>
          <a:off x="393700" y="551878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1574165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임 개요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컨텐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츠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방향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성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시스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템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세계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관 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유료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 모델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625"/>
            <a:ext cx="376491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graphicFrame>
        <p:nvGraphicFramePr>
          <p:cNvPr id="7" name="표 3"/>
          <p:cNvGraphicFramePr>
            <a:graphicFrameLocks noGrp="1"/>
          </p:cNvGraphicFramePr>
          <p:nvPr/>
        </p:nvGraphicFramePr>
        <p:xfrm>
          <a:off x="1626870" y="2018030"/>
          <a:ext cx="8938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0"/>
                <a:gridCol w="66878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b="1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kern="1200" b="1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b="1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kern="1200" b="1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사냥하고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다니는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방랑자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액션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타겟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판타지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레이드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스토리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라인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플레이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graphicFrame>
        <p:nvGraphicFramePr>
          <p:cNvPr id="7" name="표 24"/>
          <p:cNvGraphicFramePr>
            <a:graphicFrameLocks noGrp="1"/>
          </p:cNvGraphicFramePr>
          <p:nvPr/>
        </p:nvGraphicFramePr>
        <p:xfrm>
          <a:off x="203200" y="1085215"/>
          <a:ext cx="10288905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/>
                <a:gridCol w="9486900"/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임이 추구하는 게임의 목적과 목표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목적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스토리의 최종목적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608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쓰려트려 세상의 평화를 찾는 것.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의 플레이어의 목표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8" name="표 25"/>
          <p:cNvGraphicFramePr>
            <a:graphicFrameLocks noGrp="1"/>
          </p:cNvGraphicFramePr>
          <p:nvPr/>
        </p:nvGraphicFramePr>
        <p:xfrm>
          <a:off x="203200" y="3024505"/>
          <a:ext cx="11849100" cy="268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580"/>
                <a:gridCol w="4131945"/>
                <a:gridCol w="5616575"/>
              </a:tblGrid>
              <a:tr h="370840">
                <a:tc gridSpan="3"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초입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게임을 시작하여 캐릭터를 만들고 조작법 및 게임의 구조를 배우는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 진행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스토리를 진행하고 캐릭터를 육성하는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스토리, 아이템, 세력, 제작,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약, 강화, 수련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모든 스토리 및 육성을 끝낸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Pvp, 도장 깨기, 비무, 무도회, 업적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5.컨텐츠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6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6.시스템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7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45</Paragraphs>
  <Words>565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yjk0401</cp:lastModifiedBy>
  <dc:title>PowerPoint 프레젠테이션</dc:title>
  <cp:version>9.103.97.45139</cp:version>
  <dcterms:modified xsi:type="dcterms:W3CDTF">2023-10-30T10:49:45Z</dcterms:modified>
</cp:coreProperties>
</file>