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1"/>
  </p:notesMasterIdLst>
  <p:sldIdLst>
    <p:sldId id="278" r:id="rId2"/>
    <p:sldId id="279" r:id="rId3"/>
    <p:sldId id="285" r:id="rId4"/>
    <p:sldId id="287" r:id="rId5"/>
    <p:sldId id="292" r:id="rId6"/>
    <p:sldId id="288" r:id="rId7"/>
    <p:sldId id="293" r:id="rId8"/>
    <p:sldId id="290" r:id="rId9"/>
    <p:sldId id="29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21" userDrawn="1">
          <p15:clr>
            <a:srgbClr val="A4A3A4"/>
          </p15:clr>
        </p15:guide>
        <p15:guide id="4" orient="horz" pos="618" userDrawn="1">
          <p15:clr>
            <a:srgbClr val="A4A3A4"/>
          </p15:clr>
        </p15:guide>
        <p15:guide id="5" pos="7559" userDrawn="1">
          <p15:clr>
            <a:srgbClr val="A4A3A4"/>
          </p15:clr>
        </p15:guide>
        <p15:guide id="6" orient="horz" pos="404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3A05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900" y="108"/>
      </p:cViewPr>
      <p:guideLst>
        <p:guide orient="horz" pos="2160"/>
        <p:guide pos="3840"/>
        <p:guide pos="121"/>
        <p:guide orient="horz" pos="618"/>
        <p:guide pos="7559"/>
        <p:guide orient="horz" pos="4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A41CB-61FA-4019-A4B0-427C8889D69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A1343-EAF7-444E-A695-DA927E58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2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5BB6-E5B3-4504-A1BD-6017DEED7613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B8A8-7915-45BD-AD65-C3D084B22E9B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D4DE-6637-4B3C-91FE-F05CE44CBBFD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E54-5D5F-4A3A-8B3F-4829D71391E0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3C36-7E72-4192-A2B9-B4AB936290B5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C71-6BD3-43E4-97BA-B0DE4EA31951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0557-08E3-40B5-9A90-AC12974B8819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70C-30BC-4061-A360-A2ED2C2B536C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EC54-258E-41DB-A8CB-301AB5466904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BA57-5240-4A25-A388-5D04FF3A03DC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1D84-4E24-498E-8117-9332CC137479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9B5D-494E-405E-B1DB-7DB63C2661E0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B6B0-6457-4CCD-80FB-28D37649507F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7.xml"/><Relationship Id="rId7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5.xml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3792220" y="3259455"/>
            <a:ext cx="4608830" cy="11074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6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메인 기획서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B2453-93D5-45E5-9BFB-1834F625C563}"/>
              </a:ext>
            </a:extLst>
          </p:cNvPr>
          <p:cNvSpPr txBox="1"/>
          <p:nvPr/>
        </p:nvSpPr>
        <p:spPr>
          <a:xfrm>
            <a:off x="11146155" y="6280150"/>
            <a:ext cx="762000" cy="32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7F0A803B-1F3E-4C39-8FF8-FB05D8F65C4C}"/>
              </a:ext>
            </a:extLst>
          </p:cNvPr>
          <p:cNvGrpSpPr>
            <a:grpSpLocks noChangeAspect="1"/>
          </p:cNvGrpSpPr>
          <p:nvPr/>
        </p:nvGrpSpPr>
        <p:grpSpPr>
          <a:xfrm>
            <a:off x="7358380" y="984885"/>
            <a:ext cx="4058920" cy="5074285"/>
            <a:chOff x="7358380" y="984885"/>
            <a:chExt cx="4058920" cy="5074285"/>
          </a:xfrm>
        </p:grpSpPr>
        <p:sp>
          <p:nvSpPr>
            <p:cNvPr id="23" name="직사각형 22"/>
            <p:cNvSpPr>
              <a:spLocks/>
            </p:cNvSpPr>
            <p:nvPr/>
          </p:nvSpPr>
          <p:spPr>
            <a:xfrm rot="720000">
              <a:off x="7927340" y="1226820"/>
              <a:ext cx="3316605" cy="4584700"/>
            </a:xfrm>
            <a:prstGeom prst="rect">
              <a:avLst/>
            </a:prstGeom>
            <a:noFill/>
            <a:ln w="762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1" name="직사각형 20"/>
            <p:cNvSpPr>
              <a:spLocks/>
            </p:cNvSpPr>
            <p:nvPr/>
          </p:nvSpPr>
          <p:spPr>
            <a:xfrm rot="1260000">
              <a:off x="7358380" y="984885"/>
              <a:ext cx="4059555" cy="5074920"/>
            </a:xfrm>
            <a:prstGeom prst="rect">
              <a:avLst/>
            </a:prstGeom>
            <a:noFill/>
            <a:ln w="762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6096635" cy="685863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flipH="1">
            <a:off x="1976120" y="382270"/>
            <a:ext cx="317563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1.문서 개요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FB4E899-95F6-4D97-A75E-268DD0CBA429}"/>
              </a:ext>
            </a:extLst>
          </p:cNvPr>
          <p:cNvGrpSpPr>
            <a:grpSpLocks noChangeAspect="1"/>
          </p:cNvGrpSpPr>
          <p:nvPr/>
        </p:nvGrpSpPr>
        <p:grpSpPr>
          <a:xfrm>
            <a:off x="10047605" y="1409065"/>
            <a:ext cx="1758315" cy="5213985"/>
            <a:chOff x="10047605" y="1409065"/>
            <a:chExt cx="1758315" cy="521398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9" name="다이아몬드 28"/>
            <p:cNvSpPr>
              <a:spLocks/>
            </p:cNvSpPr>
            <p:nvPr/>
          </p:nvSpPr>
          <p:spPr>
            <a:xfrm>
              <a:off x="10047605" y="1409065"/>
              <a:ext cx="1744980" cy="1744980"/>
            </a:xfrm>
            <a:prstGeom prst="diamond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0" name="직각 삼각형 29"/>
            <p:cNvSpPr>
              <a:spLocks/>
            </p:cNvSpPr>
            <p:nvPr/>
          </p:nvSpPr>
          <p:spPr>
            <a:xfrm rot="16200000">
              <a:off x="10047605" y="3143885"/>
              <a:ext cx="873125" cy="873125"/>
            </a:xfrm>
            <a:prstGeom prst="rtTriangle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1" name="직각 삼각형 30"/>
            <p:cNvSpPr>
              <a:spLocks/>
            </p:cNvSpPr>
            <p:nvPr/>
          </p:nvSpPr>
          <p:spPr>
            <a:xfrm rot="5400000">
              <a:off x="10933430" y="3996690"/>
              <a:ext cx="873125" cy="873125"/>
            </a:xfrm>
            <a:prstGeom prst="rtTriangle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2" name="다이아몬드 31"/>
            <p:cNvSpPr>
              <a:spLocks/>
            </p:cNvSpPr>
            <p:nvPr/>
          </p:nvSpPr>
          <p:spPr>
            <a:xfrm>
              <a:off x="10059035" y="4879340"/>
              <a:ext cx="1744980" cy="1744980"/>
            </a:xfrm>
            <a:prstGeom prst="diamond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0920730" y="2272030"/>
              <a:ext cx="635" cy="873125"/>
            </a:xfrm>
            <a:prstGeom prst="line">
              <a:avLst/>
            </a:prstGeom>
            <a:grpFill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931525" y="4868545"/>
              <a:ext cx="635" cy="873125"/>
            </a:xfrm>
            <a:prstGeom prst="line">
              <a:avLst/>
            </a:prstGeom>
            <a:grpFill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92864"/>
              </p:ext>
            </p:extLst>
          </p:nvPr>
        </p:nvGraphicFramePr>
        <p:xfrm>
          <a:off x="192088" y="5304155"/>
          <a:ext cx="31483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2" action="ppaction://hlinksldjump"/>
                        </a:rPr>
                        <a:t>게</a:t>
                      </a:r>
                      <a:r>
                        <a:rPr 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2" action="ppaction://hlinksldjump"/>
                        </a:rPr>
                        <a:t>임 개요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3" action="ppaction://hlinksldjump"/>
                        </a:rPr>
                        <a:t>컨텐츠 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4" action="ppaction://hlinksldjump"/>
                        </a:rPr>
                        <a:t>방향성 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5" action="ppaction://hlinksldjump"/>
                        </a:rPr>
                        <a:t>시스템 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6" action="ppaction://hlinksldjump"/>
                        </a:rPr>
                        <a:t>세계관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7" action="ppaction://hlinksldjump"/>
                        </a:rPr>
                        <a:t>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8" action="ppaction://hlinksldjump"/>
                        </a:rPr>
                        <a:t>유료화 모델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46504A-9FCF-4A24-9624-5F7E5D31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34885B6-9A3A-49FB-B289-0A0BB60FD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781443"/>
              </p:ext>
            </p:extLst>
          </p:nvPr>
        </p:nvGraphicFramePr>
        <p:xfrm>
          <a:off x="192087" y="1757187"/>
          <a:ext cx="11807825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825">
                  <a:extLst>
                    <a:ext uri="{9D8B030D-6E8A-4147-A177-3AD203B41FA5}">
                      <a16:colId xmlns:a16="http://schemas.microsoft.com/office/drawing/2014/main" val="1566406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기획서란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5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기획되는 게임의 모든 기준이 되는 기획서로 기획 내에 모든 요소가 정리 되어 있는 문서이다.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해당 문서는 게임 </a:t>
                      </a:r>
                      <a:r>
                        <a:rPr lang="ko-KR" altLang="ko-KR" sz="18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방랑엽사전의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메인 기획서로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만들기 위하여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작성되는 방향성, 세계관, 시스템 등의 기준을 정하여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개발하려는 게임의 방향성이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기준을 벗어나는 것을 막고 기획의 내용을 정확히 하기 위해 작성 되었다</a:t>
                      </a:r>
                      <a:r>
                        <a:rPr lang="ko-KR" altLang="ko-KR" sz="18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8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92088" y="303188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2.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게임 개요</a:t>
            </a:r>
          </a:p>
        </p:txBody>
      </p:sp>
      <p:graphicFrame>
        <p:nvGraphicFramePr>
          <p:cNvPr id="7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95538"/>
              </p:ext>
            </p:extLst>
          </p:nvPr>
        </p:nvGraphicFramePr>
        <p:xfrm>
          <a:off x="1294728" y="2050661"/>
          <a:ext cx="9602543" cy="2756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4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b="1" kern="1200" dirty="0">
                          <a:solidFill>
                            <a:srgbClr val="FFFFFF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이름</a:t>
                      </a:r>
                      <a:endParaRPr lang="ko-KR" altLang="en-US" sz="2000" b="1" kern="1200" dirty="0">
                        <a:solidFill>
                          <a:srgbClr val="FFFFFF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b="1" kern="1200">
                          <a:solidFill>
                            <a:srgbClr val="FFFFFF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내용</a:t>
                      </a:r>
                      <a:endParaRPr lang="ko-KR" altLang="en-US" sz="2000" b="1" kern="1200">
                        <a:solidFill>
                          <a:srgbClr val="FFFFFF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제목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방랑엽사전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부제목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괴물을 사냥하고 다니는 방랑자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장르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헌팅 액션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RPG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주 타겟 연령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20~30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핵심 특징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동양 판타지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보스 레이드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개별 스토리 라인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멀티 플레이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플랫폼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Pc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실행 단추: 문서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40017BD-51C7-4F75-8805-49D1987A7B70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5D4CA9-CB04-4EDF-A666-0FD518F4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203200" y="381952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3.방향성 정립</a:t>
            </a:r>
          </a:p>
        </p:txBody>
      </p:sp>
      <p:graphicFrame>
        <p:nvGraphicFramePr>
          <p:cNvPr id="8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87139"/>
              </p:ext>
            </p:extLst>
          </p:nvPr>
        </p:nvGraphicFramePr>
        <p:xfrm>
          <a:off x="192088" y="2592724"/>
          <a:ext cx="11796713" cy="349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7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458">
                <a:tc gridSpan="3"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단계별 방향성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58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단계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설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임 요소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58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초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반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생성 및 조작법 숙지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터 생성, 튜토리얼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547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중반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 스토리 클리어 하는 단계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 스토리, 일반 몬스터, 보스 몬스터, 맵, 일반 던전,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장비 아이템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소비 아이템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재료 아이템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기타 아이템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547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후반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서브 스토리를 클리어하고 성장하는 단계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서브 스토리,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제작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영약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강화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수련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다회차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플레이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3359281156"/>
                  </a:ext>
                </a:extLst>
              </a:tr>
              <a:tr h="436448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후일담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캐릭터의 성장을 끝내고 스토리의 후일담을 보는 단계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히든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스토리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강화 보스, 멀티 플레이, </a:t>
                      </a:r>
                      <a:r>
                        <a:rPr lang="ko-KR"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Pvp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도장 깨기, </a:t>
                      </a:r>
                      <a:r>
                        <a:rPr lang="ko-KR"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비무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무도회, 업적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E9F766-CBF9-4A15-BDBB-563D953D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B674D7E4-5404-4D5F-A611-F7D07A948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26960"/>
              </p:ext>
            </p:extLst>
          </p:nvPr>
        </p:nvGraphicFramePr>
        <p:xfrm>
          <a:off x="203199" y="1064148"/>
          <a:ext cx="11796714" cy="141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916">
                  <a:extLst>
                    <a:ext uri="{9D8B030D-6E8A-4147-A177-3AD203B41FA5}">
                      <a16:colId xmlns:a16="http://schemas.microsoft.com/office/drawing/2014/main" val="2038893415"/>
                    </a:ext>
                  </a:extLst>
                </a:gridCol>
                <a:gridCol w="9845798">
                  <a:extLst>
                    <a:ext uri="{9D8B030D-6E8A-4147-A177-3AD203B41FA5}">
                      <a16:colId xmlns:a16="http://schemas.microsoft.com/office/drawing/2014/main" val="3963870604"/>
                    </a:ext>
                  </a:extLst>
                </a:gridCol>
              </a:tblGrid>
              <a:tr h="4730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게임이 추구하는 게임의 목적과 목표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064235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</a:t>
                      </a: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최종목적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세계 각지에 괴물들이 창궐한 이유를 찾고 사건의 주동자를 쓰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러트</a:t>
                      </a:r>
                      <a:r>
                        <a:rPr lang="ko-KR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려 세상의 평화를 찾는 것.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8448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플레이어의 목표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게임내에 존재하는 모든 보스의 공략과 모든 지역의 스토리를 클리어 하는 것.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11368"/>
                  </a:ext>
                </a:extLst>
              </a:tr>
            </a:tbl>
          </a:graphicData>
        </a:graphic>
      </p:graphicFrame>
      <p:sp>
        <p:nvSpPr>
          <p:cNvPr id="10" name="실행 단추: 문서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8283366-45B0-4C2A-B4BD-ACACB2970B55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088" y="32956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4.세계관 확립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-1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B7C789-F395-4291-9A2D-44F126A9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실행 단추: 문서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AD477DD-8631-4C5B-BC0A-0418748584E9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6470C45B-A901-4F87-A022-5E51A58CF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119827"/>
              </p:ext>
            </p:extLst>
          </p:nvPr>
        </p:nvGraphicFramePr>
        <p:xfrm>
          <a:off x="192088" y="1075308"/>
          <a:ext cx="6824174" cy="3696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66">
                  <a:extLst>
                    <a:ext uri="{9D8B030D-6E8A-4147-A177-3AD203B41FA5}">
                      <a16:colId xmlns:a16="http://schemas.microsoft.com/office/drawing/2014/main" val="3960585485"/>
                    </a:ext>
                  </a:extLst>
                </a:gridCol>
                <a:gridCol w="5934808">
                  <a:extLst>
                    <a:ext uri="{9D8B030D-6E8A-4147-A177-3AD203B41FA5}">
                      <a16:colId xmlns:a16="http://schemas.microsoft.com/office/drawing/2014/main" val="3506115744"/>
                    </a:ext>
                  </a:extLst>
                </a:gridCol>
              </a:tblGrid>
              <a:tr h="45445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세계관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71768"/>
                  </a:ext>
                </a:extLst>
              </a:tr>
              <a:tr h="45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정파와 </a:t>
                      </a:r>
                      <a:r>
                        <a:rPr lang="ko-KR" altLang="en-US" dirty="0" err="1"/>
                        <a:t>사파의</a:t>
                      </a:r>
                      <a:r>
                        <a:rPr lang="ko-KR" altLang="en-US" dirty="0"/>
                        <a:t> 전쟁이 끝나고 약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년 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263149"/>
                  </a:ext>
                </a:extLst>
              </a:tr>
              <a:tr h="784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공간적 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원령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요물 같은 괴물이 있고 무협과 술법이 있는 대륙에 동쪽 끝 반도의 작은 나라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910941"/>
                  </a:ext>
                </a:extLst>
              </a:tr>
              <a:tr h="45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주인공</a:t>
                      </a:r>
                      <a:r>
                        <a:rPr lang="en-US" altLang="ko-KR" dirty="0"/>
                        <a:t>(PC)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괴물의 습격으로 인해 가족과 친구를 잃은 방랑자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194382"/>
                  </a:ext>
                </a:extLst>
              </a:tr>
              <a:tr h="45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사람들을 습격하는 괴물들을 처단하기 위해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847655"/>
                  </a:ext>
                </a:extLst>
              </a:tr>
              <a:tr h="45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방법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토벌단에 들어가고 전국을 돌아다니며 익힌 기술들로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04496"/>
                  </a:ext>
                </a:extLst>
              </a:tr>
              <a:tr h="45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이유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자신과 같은 피해자가 더 이상 늘어나지 않게 하기 위해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599445"/>
                  </a:ext>
                </a:extLst>
              </a:tr>
            </a:tbl>
          </a:graphicData>
        </a:graphic>
      </p:graphicFrame>
      <p:pic>
        <p:nvPicPr>
          <p:cNvPr id="15" name="WordPictureWatermark18">
            <a:extLst>
              <a:ext uri="{FF2B5EF4-FFF2-40B4-BE49-F238E27FC236}">
                <a16:creationId xmlns:a16="http://schemas.microsoft.com/office/drawing/2014/main" id="{8167FB20-2499-4E30-B31C-40A425E2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350" y="1452503"/>
            <a:ext cx="4791562" cy="256830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DB97CCC1-EE74-4F6C-A0E7-60221E42F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623852"/>
              </p:ext>
            </p:extLst>
          </p:nvPr>
        </p:nvGraphicFramePr>
        <p:xfrm>
          <a:off x="192088" y="4872674"/>
          <a:ext cx="11807825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825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무림계에 정파는 협을 중요시하여  올바른 길을 중요시 하고 </a:t>
                      </a:r>
                      <a:r>
                        <a:rPr lang="ko-KR" altLang="ko-KR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사파는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무를 중요시하여 수단을 가리지 않기에 서로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간의 대립은 언제나 존재해 왔다. 크고 작은 충돌은 언제나 있었지만 얼마전 정체 모를 세력의 개입으로 정파와 </a:t>
                      </a:r>
                      <a:r>
                        <a:rPr lang="ko-KR" altLang="ko-KR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간에 큰 전쟁이 일어나고 무림 세력 자체가 크게 축소 되었다.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도사들은 본래에도 숫자 자체가 많지 않아 큰 도움은 되지 못하고 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734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088" y="32956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4.세계관 확립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-2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B7C789-F395-4291-9A2D-44F126A9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실행 단추: 문서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FB19F12-2FA3-4F14-879B-508FBBABE946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EBCF9A7-33D5-43D0-A300-BFDE2C4C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023871"/>
              </p:ext>
            </p:extLst>
          </p:nvPr>
        </p:nvGraphicFramePr>
        <p:xfrm>
          <a:off x="192087" y="2671529"/>
          <a:ext cx="11807825" cy="3684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825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383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시놉시스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330022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예로부터 괴물들로 인한 사건은 끝이 없었지만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무림세력과 국가 그리고 소수의 사냥꾼들의 힘으로 해결이 가능한 수준이었다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하지만 약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년 전 대륙에서 큰 사건이 일어났다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달기라 불리는 요괴가 황제를 홀리고 제국의 뒤 흔들어 파멸로 이끌었고 결국 제국을 자신의 손에 넣게 된 것이다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하지만 제국을 자신의 손에 넣었음에도 달기는 만족하지 못하였고 세상을 모두 자신의 손에 넣기 위해 제국 주변의 나라들에 혼란을 일으키고 침략하여 자신의 손에 넣었다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반도의 나라 또한 달기의 수작으로 인하여 정파와 </a:t>
                      </a:r>
                      <a:r>
                        <a:rPr lang="ko-KR" altLang="en-US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간의 큰 마찰이 일어났고 그로인한 전쟁으로 인해 세력이 약화되고 제국의 군대를 이용하여 반도의 군대를 국경에 잡아 두었다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괴물들을 견제할 세력이 약해지자 지맥을 수 많은 괴물들이 미쳐 날뛰게 만들어 반도를 약화 시키고 있었다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내에 정사 대전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으로 양쪽 세력이 크게 감소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하고 약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년 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갑자기 늘어난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들이 마을을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습격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하여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가족과 친구들을 잃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고 괴물들에게 복수하기 위해 괴물들을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사냥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하는 사냥꾼이 된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방랑자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토벌단에 들어가 전국을 돌아 다니며 괴물로 인한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사건, 사고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들을 해결하며 모든 사건의 배후에 어떠한 세력이 있다는 것을 눈치채고 추적 끝에 모든 사건의 흑막 달기를 처단하여 대륙에 평화를 가져온다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44D703D4-3D1A-4089-9FE4-E65A48A7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27250"/>
              </p:ext>
            </p:extLst>
          </p:nvPr>
        </p:nvGraphicFramePr>
        <p:xfrm>
          <a:off x="192088" y="1070268"/>
          <a:ext cx="11807825" cy="1548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825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399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토벌단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114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현재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</a:rPr>
                        <a:t>무림 세력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은 전쟁으로 세력이 크게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</a:rPr>
                        <a:t> 약화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되어 괴물을 상대할 여력이 없고 군대는 이웃 나라에서 반란이 일어나 국경에 많은 병력을 집중하여 괴물 토벌에 많은 수의 병사를 배치할 수 없는 상황이다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괴물들을 처리하던 가장 큰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개의 세력들의 개입이 없어져 현재 나라에 괴물들이 창궐하여 전국 곳곳에서 괴물들로 인한 사건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사고의 숫자가 크게 늘어나 백성들과 일부 무림 세력들이 힘을 모아 괴물들을 상대하기 위한 사냥꾼 단체 토벌단을 만들었다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088" y="335280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5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.컨텐츠 정립</a:t>
            </a:r>
          </a:p>
        </p:txBody>
      </p:sp>
      <p:sp>
        <p:nvSpPr>
          <p:cNvPr id="7" name="텍스트 상자 27"/>
          <p:cNvSpPr txBox="1">
            <a:spLocks/>
          </p:cNvSpPr>
          <p:nvPr/>
        </p:nvSpPr>
        <p:spPr>
          <a:xfrm>
            <a:off x="312420" y="981075"/>
            <a:ext cx="11687493" cy="36497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latin typeface="맑은 고딕" charset="0"/>
                <a:ea typeface="맑은 고딕" charset="0"/>
                <a:cs typeface="Times New Roman" charset="0"/>
              </a:rPr>
              <a:t>텍스트</a:t>
            </a:r>
            <a:endParaRPr lang="ko-KR" altLang="en-US" sz="1800">
              <a:latin typeface="맑은 고딕" charset="0"/>
              <a:ea typeface="맑은 고딕" charset="0"/>
              <a:cs typeface="Times New Roman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79EFE45-9EDC-4459-B815-4422F9B6F4AD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</p:spTree>
    <p:extLst>
      <p:ext uri="{BB962C8B-B14F-4D97-AF65-F5344CB8AC3E}">
        <p14:creationId xmlns:p14="http://schemas.microsoft.com/office/powerpoint/2010/main" val="2276641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088" y="335280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6.시스템 정립</a:t>
            </a:r>
          </a:p>
        </p:txBody>
      </p:sp>
      <p:sp>
        <p:nvSpPr>
          <p:cNvPr id="7" name="텍스트 상자 27"/>
          <p:cNvSpPr txBox="1">
            <a:spLocks/>
          </p:cNvSpPr>
          <p:nvPr/>
        </p:nvSpPr>
        <p:spPr>
          <a:xfrm>
            <a:off x="312420" y="981075"/>
            <a:ext cx="11687493" cy="36497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latin typeface="맑은 고딕" charset="0"/>
                <a:ea typeface="맑은 고딕" charset="0"/>
                <a:cs typeface="Times New Roman" charset="0"/>
              </a:rPr>
              <a:t>텍스트</a:t>
            </a:r>
            <a:endParaRPr lang="ko-KR" altLang="en-US" sz="1800">
              <a:latin typeface="맑은 고딕" charset="0"/>
              <a:ea typeface="맑은 고딕" charset="0"/>
              <a:cs typeface="Times New Roman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088" y="305679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7.유료화 모델</a:t>
            </a:r>
          </a:p>
        </p:txBody>
      </p:sp>
      <p:sp>
        <p:nvSpPr>
          <p:cNvPr id="7" name="텍스트 상자 28"/>
          <p:cNvSpPr txBox="1">
            <a:spLocks/>
          </p:cNvSpPr>
          <p:nvPr/>
        </p:nvSpPr>
        <p:spPr>
          <a:xfrm>
            <a:off x="192088" y="981075"/>
            <a:ext cx="11807825" cy="36497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latin typeface="맑은 고딕" charset="0"/>
                <a:ea typeface="맑은 고딕" charset="0"/>
                <a:cs typeface="Times New Roman" charset="0"/>
              </a:rPr>
              <a:t>텍스트</a:t>
            </a:r>
            <a:endParaRPr lang="ko-KR" altLang="en-US" sz="1800">
              <a:latin typeface="맑은 고딕" charset="0"/>
              <a:ea typeface="맑은 고딕" charset="0"/>
              <a:cs typeface="Times New Roman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DCF911-0AE4-4745-B7E1-08FF6AAB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D35763B-1845-4045-83E3-3478275AE03A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Pages>8</Pages>
  <Words>651</Words>
  <Characters>0</Characters>
  <Application>Microsoft Office PowerPoint</Application>
  <DocSecurity>0</DocSecurity>
  <PresentationFormat>와이드스크린</PresentationFormat>
  <Lines>0</Lines>
  <Paragraphs>108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58</cp:revision>
  <dcterms:modified xsi:type="dcterms:W3CDTF">2023-11-01T10:57:05Z</dcterms:modified>
  <cp:version>9.103.97.45139</cp:version>
</cp:coreProperties>
</file>