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7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68306"/>
              </p:ext>
            </p:extLst>
          </p:nvPr>
        </p:nvGraphicFramePr>
        <p:xfrm>
          <a:off x="6096000" y="2179320"/>
          <a:ext cx="442976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376904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목표 달성 시 자동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목표 달성 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C2380-E657-42FE-8A0C-58B91C9F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5" y="1372282"/>
            <a:ext cx="4429761" cy="46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5514"/>
              </p:ext>
            </p:extLst>
          </p:nvPr>
        </p:nvGraphicFramePr>
        <p:xfrm>
          <a:off x="2064385" y="2331720"/>
          <a:ext cx="80632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돌발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56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돌발 퀘스트는 자동 수락되며 실패 및 수행 범위 이탈 시 자동으로 포기된다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294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6803"/>
              </p:ext>
            </p:extLst>
          </p:nvPr>
        </p:nvGraphicFramePr>
        <p:xfrm>
          <a:off x="5102542" y="1762953"/>
          <a:ext cx="639476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4270286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8" y="2309439"/>
            <a:ext cx="4106175" cy="25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97801"/>
              </p:ext>
            </p:extLst>
          </p:nvPr>
        </p:nvGraphicFramePr>
        <p:xfrm>
          <a:off x="5345697" y="1910275"/>
          <a:ext cx="606488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34384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30933"/>
              </p:ext>
            </p:extLst>
          </p:nvPr>
        </p:nvGraphicFramePr>
        <p:xfrm>
          <a:off x="5345698" y="3636535"/>
          <a:ext cx="60648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88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6" y="1961235"/>
            <a:ext cx="3738821" cy="3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1597"/>
              </p:ext>
            </p:extLst>
          </p:nvPr>
        </p:nvGraphicFramePr>
        <p:xfrm>
          <a:off x="2653347" y="1154430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61620"/>
              </p:ext>
            </p:extLst>
          </p:nvPr>
        </p:nvGraphicFramePr>
        <p:xfrm>
          <a:off x="2653347" y="3329305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56420"/>
              </p:ext>
            </p:extLst>
          </p:nvPr>
        </p:nvGraphicFramePr>
        <p:xfrm>
          <a:off x="2653346" y="4284980"/>
          <a:ext cx="688530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Pages>5</Pages>
  <Words>571</Words>
  <Characters>0</Characters>
  <Application>Microsoft Office PowerPoint</Application>
  <DocSecurity>0</DocSecurity>
  <PresentationFormat>와이드스크린</PresentationFormat>
  <Lines>0</Lines>
  <Paragraphs>119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132</cp:revision>
  <dcterms:modified xsi:type="dcterms:W3CDTF">2024-01-16T10:51:09Z</dcterms:modified>
  <cp:version>9.103.97.45139</cp:version>
</cp:coreProperties>
</file>