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2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4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64F14-B2B9-4EB4-A7AB-6D3A2A19F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F63A76-DFCA-4A73-8309-57CFE67F3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1D7EE-6B92-4C2D-AF06-1EC768F74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F0A-373C-4E64-8C45-0116E0E5E6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F4439A-FFF0-4EED-84FF-3F1897B8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A0CED2-8CFF-45C2-A940-6BD4C741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2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0390DA-58F2-4AAE-89B3-A96B504ED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4BDEED-80D8-4905-AA5C-7946BD37E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46619-08AA-4113-9EC1-E15223D4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F0A-373C-4E64-8C45-0116E0E5E6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1816D-051D-4C71-AC10-F176015A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A62A0-946C-4DB1-829E-637229032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91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715C972-F3C2-4B2D-B77C-9999BF60E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71F0AC-C516-4AAC-8233-8EA19B51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2C11C-DA0F-429C-AE35-D73D942D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F0A-373C-4E64-8C45-0116E0E5E6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0FB35-7FCA-4C59-81BC-B47BD23F5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927C9-D4E4-416A-909C-11E2588E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2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EAC53-ADF9-41B5-BF30-EE619939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C65D1-465D-4083-BE8D-5FA054F9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34FB0F-75A7-4721-9F6A-C1525F44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F0A-373C-4E64-8C45-0116E0E5E6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608B2-1F71-436D-86A2-D2004F1D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5B8937-D77C-42B7-9289-026509CC9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91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EF4B7-BF22-4EC1-B804-45390EE8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EA3C56-21E3-468C-B327-D98791DD1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A84098-37C1-4DA8-91BB-46C4C504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F0A-373C-4E64-8C45-0116E0E5E6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4BB24-CB01-436A-B3F6-E8B773DF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815C0-6671-415C-B56A-FED6AD701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81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78EC0-FB77-4387-AA56-60BC99E8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3D37-0573-4577-8D6D-771FAF582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833406-4BB3-4D69-AC95-83CF9AC98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68DA6C-4B09-4596-9DEC-36B320FE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F0A-373C-4E64-8C45-0116E0E5E6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CEA03C-4C4C-4BE8-A5C8-B76DDEAE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5C0CE7-93D2-487E-9014-F8404874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0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91A99-5686-4D30-B521-0D366138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FD5CFA-F845-4A37-B1C9-79629CE12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C22119-DCD6-4C67-975A-284308ACC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D2FCA4-FF32-4139-92C7-1F39FD906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FC3E81-038A-4DB4-BD1C-5A7A07B3A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0CBDFA-EF3F-4F8D-9A32-DB374894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F0A-373C-4E64-8C45-0116E0E5E6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88A88C-DDE0-4618-AA49-3FBD769F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332AEC-07C1-4E28-B372-8B684860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64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952BE5-DFCA-44DC-89B7-38214C83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54DB65-AF7A-43D9-98DB-32CAE9AA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F0A-373C-4E64-8C45-0116E0E5E6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08B73F-5DD7-49AD-84C1-B4606EE7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25CAA6-179C-40C0-8EC9-66EDE8E6B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50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26B83B-0DE6-4519-BF15-0BF24020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F0A-373C-4E64-8C45-0116E0E5E6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761E9D-0E8B-4548-AE91-7296A1F7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453D9F-5E1D-4381-813B-B0276B30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66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D8F52-04E5-467B-ADCB-C4496A9BF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17F60-92DC-4CA2-8176-B58C405B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E0CD11-DBD8-4C1D-BAB0-322EC2CA16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4830D-85D1-4CC1-B7D5-F2E43B935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F0A-373C-4E64-8C45-0116E0E5E6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31DEEF-443A-451F-A451-4332306E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032EDF-440C-498B-8979-9F43C5EC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70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BFD323-1629-42F3-A605-F55A7B42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06A15D-23A7-4524-9846-AB25CEE34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7D28E5-7E65-42C6-AB05-3575BC3FB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D61E48-456A-4749-A7FB-B0F64E26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6BF0A-373C-4E64-8C45-0116E0E5E6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2FEFF-AB43-4994-9495-84136842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40C5B-016A-4D7F-BD73-C7ACEB35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418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238FA1-7533-4855-BCAF-CCA54E494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B0EF7-BCEC-4A9A-B860-EF4B320E7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3593BB-E9D1-44AA-BD1D-ED9BB45C7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6BF0A-373C-4E64-8C45-0116E0E5E607}" type="datetimeFigureOut">
              <a:rPr lang="ko-KR" altLang="en-US" smtClean="0"/>
              <a:t>2023-12-19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AF67A-BD0A-4B2F-9971-0547E4653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21F2E-CE55-4340-A91D-0A71963AD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1CBE2-B5B1-451F-A177-450A20C47E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37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C96BB239-3AE0-4148-AE5B-560CDEBDA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259900"/>
              </p:ext>
            </p:extLst>
          </p:nvPr>
        </p:nvGraphicFramePr>
        <p:xfrm>
          <a:off x="846748" y="175274"/>
          <a:ext cx="10498504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313">
                  <a:extLst>
                    <a:ext uri="{9D8B030D-6E8A-4147-A177-3AD203B41FA5}">
                      <a16:colId xmlns:a16="http://schemas.microsoft.com/office/drawing/2014/main" val="3334027446"/>
                    </a:ext>
                  </a:extLst>
                </a:gridCol>
                <a:gridCol w="1312313">
                  <a:extLst>
                    <a:ext uri="{9D8B030D-6E8A-4147-A177-3AD203B41FA5}">
                      <a16:colId xmlns:a16="http://schemas.microsoft.com/office/drawing/2014/main" val="337674393"/>
                    </a:ext>
                  </a:extLst>
                </a:gridCol>
                <a:gridCol w="1312313">
                  <a:extLst>
                    <a:ext uri="{9D8B030D-6E8A-4147-A177-3AD203B41FA5}">
                      <a16:colId xmlns:a16="http://schemas.microsoft.com/office/drawing/2014/main" val="1103860475"/>
                    </a:ext>
                  </a:extLst>
                </a:gridCol>
                <a:gridCol w="1312313">
                  <a:extLst>
                    <a:ext uri="{9D8B030D-6E8A-4147-A177-3AD203B41FA5}">
                      <a16:colId xmlns:a16="http://schemas.microsoft.com/office/drawing/2014/main" val="4229139030"/>
                    </a:ext>
                  </a:extLst>
                </a:gridCol>
                <a:gridCol w="1312313">
                  <a:extLst>
                    <a:ext uri="{9D8B030D-6E8A-4147-A177-3AD203B41FA5}">
                      <a16:colId xmlns:a16="http://schemas.microsoft.com/office/drawing/2014/main" val="633030877"/>
                    </a:ext>
                  </a:extLst>
                </a:gridCol>
                <a:gridCol w="1312313">
                  <a:extLst>
                    <a:ext uri="{9D8B030D-6E8A-4147-A177-3AD203B41FA5}">
                      <a16:colId xmlns:a16="http://schemas.microsoft.com/office/drawing/2014/main" val="2251068380"/>
                    </a:ext>
                  </a:extLst>
                </a:gridCol>
                <a:gridCol w="1312313">
                  <a:extLst>
                    <a:ext uri="{9D8B030D-6E8A-4147-A177-3AD203B41FA5}">
                      <a16:colId xmlns:a16="http://schemas.microsoft.com/office/drawing/2014/main" val="869900496"/>
                    </a:ext>
                  </a:extLst>
                </a:gridCol>
                <a:gridCol w="1312313">
                  <a:extLst>
                    <a:ext uri="{9D8B030D-6E8A-4147-A177-3AD203B41FA5}">
                      <a16:colId xmlns:a16="http://schemas.microsoft.com/office/drawing/2014/main" val="254723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지역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052743"/>
                  </a:ext>
                </a:extLst>
              </a:tr>
              <a:tr h="355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M=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메인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S=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서브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E=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이벤트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H=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히든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N=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</a:rPr>
                        <a:t>노멀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390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부위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656073"/>
                  </a:ext>
                </a:extLst>
              </a:tr>
              <a:tr h="231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E=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장비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C=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소비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O=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기타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H=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머리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B=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몸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F=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발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A=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손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W=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무기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T=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장신구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F=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음식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P=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영약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313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타입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728909"/>
                  </a:ext>
                </a:extLst>
              </a:tr>
              <a:tr h="231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N=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캐릭터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M=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endParaRPr lang="en-US" altLang="ko-KR" sz="8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</a:rPr>
                        <a:t>B=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</a:rPr>
                        <a:t>보스 몬스터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0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642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69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10</cp:revision>
  <dcterms:created xsi:type="dcterms:W3CDTF">2023-12-18T09:47:46Z</dcterms:created>
  <dcterms:modified xsi:type="dcterms:W3CDTF">2023-12-19T10:35:10Z</dcterms:modified>
</cp:coreProperties>
</file>