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58" r:id="rId2"/>
    <p:sldId id="266" r:id="rId3"/>
    <p:sldId id="265" r:id="rId4"/>
    <p:sldId id="268" r:id="rId5"/>
    <p:sldId id="273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42935"/>
              </p:ext>
            </p:extLst>
          </p:nvPr>
        </p:nvGraphicFramePr>
        <p:xfrm>
          <a:off x="1409700" y="2362200"/>
          <a:ext cx="900918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선택한 세력에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들의 플레이어에 대한 반응이 변하기 때문에 플레이어들의 선택이 다양해질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31689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강하고 빠른 권법과 봉법을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과거 전쟁으로 인해 소수의 인원만이 남은 세력들.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40269"/>
              </p:ext>
            </p:extLst>
          </p:nvPr>
        </p:nvGraphicFramePr>
        <p:xfrm>
          <a:off x="1409700" y="1920240"/>
          <a:ext cx="9009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플레이어에게는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 우호도를 종합하여 계산되는 세력 우호도가 존재한다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우호도의 기본 값은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정파의 우호도는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–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로 계산하며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도방의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우호도는 계산하지 않는다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+30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의 초과할 경우 정파에 우호 상태가 되며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-30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미만일 경우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상태가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23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-30 ~ +30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 경우 중립 상태가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68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적대 상태인 마을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NPC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플레이어를 경계하고 공격한다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상태일 경우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마을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정파 세력 마을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장비 아이템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 아이템 등의 사용하여 중립 상태로 위장할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2093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Pages>17</Pages>
  <Words>276</Words>
  <Characters>0</Characters>
  <Application>Microsoft Office PowerPoint</Application>
  <DocSecurity>0</DocSecurity>
  <PresentationFormat>와이드스크린</PresentationFormat>
  <Lines>0</Lines>
  <Paragraphs>54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52</cp:revision>
  <dcterms:modified xsi:type="dcterms:W3CDTF">2024-01-29T07:46:15Z</dcterms:modified>
  <cp:version>9.103.97.45139</cp:version>
</cp:coreProperties>
</file>