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44" y="174"/>
      </p:cViewPr>
      <p:guideLst>
        <p:guide orient="horz" pos="2160"/>
        <p:guide pos="3840"/>
        <p:guide orient="horz" pos="730"/>
        <p:guide pos="435"/>
        <p:guide pos="7239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  <a:br>
              <a:rPr lang="en-US" altLang="ko-KR" dirty="0"/>
            </a:br>
            <a:r>
              <a:rPr lang="en-US" altLang="ko-KR" sz="4400" dirty="0"/>
              <a:t>(</a:t>
            </a:r>
            <a:r>
              <a:rPr lang="ko-KR" altLang="en-US" sz="4400" dirty="0"/>
              <a:t>해금</a:t>
            </a:r>
            <a:r>
              <a:rPr lang="en-US" altLang="ko-KR" sz="4400" dirty="0"/>
              <a:t>, </a:t>
            </a:r>
            <a:r>
              <a:rPr lang="ko-KR" altLang="en-US" sz="4400" dirty="0"/>
              <a:t>활성화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사각형: 잘린 한쪽 모서리 501">
            <a:extLst>
              <a:ext uri="{FF2B5EF4-FFF2-40B4-BE49-F238E27FC236}">
                <a16:creationId xmlns:a16="http://schemas.microsoft.com/office/drawing/2014/main" id="{83F8C32F-7DE7-4C31-874E-CEE188FCA9A2}"/>
              </a:ext>
            </a:extLst>
          </p:cNvPr>
          <p:cNvSpPr/>
          <p:nvPr/>
        </p:nvSpPr>
        <p:spPr>
          <a:xfrm flipH="1">
            <a:off x="799741" y="3920045"/>
            <a:ext cx="4970951" cy="1155668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4" name="표 499">
            <a:extLst>
              <a:ext uri="{FF2B5EF4-FFF2-40B4-BE49-F238E27FC236}">
                <a16:creationId xmlns:a16="http://schemas.microsoft.com/office/drawing/2014/main" id="{C407A019-CD6A-4B59-8CD5-4297465A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21690"/>
              </p:ext>
            </p:extLst>
          </p:nvPr>
        </p:nvGraphicFramePr>
        <p:xfrm>
          <a:off x="1007095" y="4087024"/>
          <a:ext cx="4656261" cy="80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261">
                  <a:extLst>
                    <a:ext uri="{9D8B030D-6E8A-4147-A177-3AD203B41FA5}">
                      <a16:colId xmlns:a16="http://schemas.microsoft.com/office/drawing/2014/main" val="4130525810"/>
                    </a:ext>
                  </a:extLst>
                </a:gridCol>
              </a:tblGrid>
              <a:tr h="806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습득 조건 해설</a:t>
                      </a: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11488"/>
                  </a:ext>
                </a:extLst>
              </a:tr>
            </a:tbl>
          </a:graphicData>
        </a:graphic>
      </p:graphicFrame>
      <p:sp>
        <p:nvSpPr>
          <p:cNvPr id="489" name="사각형: 잘린 한쪽 모서리 488">
            <a:extLst>
              <a:ext uri="{FF2B5EF4-FFF2-40B4-BE49-F238E27FC236}">
                <a16:creationId xmlns:a16="http://schemas.microsoft.com/office/drawing/2014/main" id="{49583D3A-8DFC-4CE6-BADD-76051AB3186C}"/>
              </a:ext>
            </a:extLst>
          </p:cNvPr>
          <p:cNvSpPr/>
          <p:nvPr/>
        </p:nvSpPr>
        <p:spPr>
          <a:xfrm flipH="1">
            <a:off x="799742" y="1784360"/>
            <a:ext cx="4970951" cy="2033125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666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7D597A2C-D8C0-4217-98A2-FC98CF5C7686}"/>
              </a:ext>
            </a:extLst>
          </p:cNvPr>
          <p:cNvSpPr/>
          <p:nvPr/>
        </p:nvSpPr>
        <p:spPr>
          <a:xfrm>
            <a:off x="1163135" y="2081015"/>
            <a:ext cx="720000" cy="720000"/>
          </a:xfrm>
          <a:prstGeom prst="roundRect">
            <a:avLst>
              <a:gd name="adj" fmla="val 130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사각형: 잘린 한쪽 모서리 493">
            <a:extLst>
              <a:ext uri="{FF2B5EF4-FFF2-40B4-BE49-F238E27FC236}">
                <a16:creationId xmlns:a16="http://schemas.microsoft.com/office/drawing/2014/main" id="{F7556DD6-278B-4EBD-A93D-9536E33C4387}"/>
              </a:ext>
            </a:extLst>
          </p:cNvPr>
          <p:cNvSpPr/>
          <p:nvPr/>
        </p:nvSpPr>
        <p:spPr>
          <a:xfrm flipV="1">
            <a:off x="799743" y="1698306"/>
            <a:ext cx="1639766" cy="30575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A3F393F-730C-4431-A2A3-6CAC967E4C86}"/>
              </a:ext>
            </a:extLst>
          </p:cNvPr>
          <p:cNvSpPr txBox="1"/>
          <p:nvPr/>
        </p:nvSpPr>
        <p:spPr>
          <a:xfrm>
            <a:off x="908220" y="1681801"/>
            <a:ext cx="163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칠매검</a:t>
            </a:r>
            <a:r>
              <a:rPr lang="en-US" altLang="ko-KR" dirty="0"/>
              <a:t>-</a:t>
            </a:r>
            <a:r>
              <a:rPr lang="ko-KR" altLang="en-US" dirty="0"/>
              <a:t>기초</a:t>
            </a:r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89CBA46D-D971-4A24-976A-A1170A7BB563}"/>
              </a:ext>
            </a:extLst>
          </p:cNvPr>
          <p:cNvSpPr/>
          <p:nvPr/>
        </p:nvSpPr>
        <p:spPr>
          <a:xfrm>
            <a:off x="5015230" y="1695999"/>
            <a:ext cx="847892" cy="24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 </a:t>
            </a:r>
            <a:r>
              <a:rPr lang="en-US" altLang="ko-KR" sz="1200" dirty="0"/>
              <a:t>ESC</a:t>
            </a:r>
            <a:endParaRPr lang="ko-KR" altLang="en-US" sz="1200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C4470CA3-AD20-4F65-8F35-4DF714E2EB39}"/>
              </a:ext>
            </a:extLst>
          </p:cNvPr>
          <p:cNvSpPr/>
          <p:nvPr/>
        </p:nvSpPr>
        <p:spPr>
          <a:xfrm>
            <a:off x="4906162" y="4921211"/>
            <a:ext cx="916859" cy="3341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 20</a:t>
            </a:r>
            <a:endParaRPr lang="ko-KR" altLang="en-US" dirty="0"/>
          </a:p>
        </p:txBody>
      </p:sp>
      <p:graphicFrame>
        <p:nvGraphicFramePr>
          <p:cNvPr id="505" name="표 505">
            <a:extLst>
              <a:ext uri="{FF2B5EF4-FFF2-40B4-BE49-F238E27FC236}">
                <a16:creationId xmlns:a16="http://schemas.microsoft.com/office/drawing/2014/main" id="{A7981D98-AD3C-4E07-8B2D-D63B22CC1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95184"/>
              </p:ext>
            </p:extLst>
          </p:nvPr>
        </p:nvGraphicFramePr>
        <p:xfrm>
          <a:off x="1256441" y="3259059"/>
          <a:ext cx="7988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479252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6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쿨 타임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239382"/>
                  </a:ext>
                </a:extLst>
              </a:tr>
            </a:tbl>
          </a:graphicData>
        </a:graphic>
      </p:graphicFrame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85218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115E64-ED01-4A18-BA7D-D523CC1F5A21}"/>
              </a:ext>
            </a:extLst>
          </p:cNvPr>
          <p:cNvSpPr/>
          <p:nvPr/>
        </p:nvSpPr>
        <p:spPr>
          <a:xfrm>
            <a:off x="780494" y="1662527"/>
            <a:ext cx="1667807" cy="375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4845AE-B862-4141-8EFA-A673F727D747}"/>
              </a:ext>
            </a:extLst>
          </p:cNvPr>
          <p:cNvSpPr/>
          <p:nvPr/>
        </p:nvSpPr>
        <p:spPr>
          <a:xfrm>
            <a:off x="1107355" y="2058053"/>
            <a:ext cx="826170" cy="7760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303173-47C9-408D-A59F-AD7049887A73}"/>
              </a:ext>
            </a:extLst>
          </p:cNvPr>
          <p:cNvSpPr/>
          <p:nvPr/>
        </p:nvSpPr>
        <p:spPr>
          <a:xfrm>
            <a:off x="1289616" y="3280064"/>
            <a:ext cx="661492" cy="458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666E4-D906-42E9-8FF9-8F531D82286F}"/>
              </a:ext>
            </a:extLst>
          </p:cNvPr>
          <p:cNvSpPr/>
          <p:nvPr/>
        </p:nvSpPr>
        <p:spPr>
          <a:xfrm>
            <a:off x="1005524" y="4084962"/>
            <a:ext cx="4656261" cy="8069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33F4CE-DB02-492C-8995-3B133735B89B}"/>
              </a:ext>
            </a:extLst>
          </p:cNvPr>
          <p:cNvSpPr/>
          <p:nvPr/>
        </p:nvSpPr>
        <p:spPr>
          <a:xfrm>
            <a:off x="4879787" y="4912419"/>
            <a:ext cx="956960" cy="3613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38B63FC-E7A7-4985-9E29-BDF593F69CFC}"/>
              </a:ext>
            </a:extLst>
          </p:cNvPr>
          <p:cNvSpPr>
            <a:spLocks noChangeAspect="1"/>
          </p:cNvSpPr>
          <p:nvPr/>
        </p:nvSpPr>
        <p:spPr>
          <a:xfrm>
            <a:off x="435472" y="1662527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A118269-2C08-49DA-A24D-0A22369D5937}"/>
              </a:ext>
            </a:extLst>
          </p:cNvPr>
          <p:cNvSpPr>
            <a:spLocks noChangeAspect="1"/>
          </p:cNvSpPr>
          <p:nvPr/>
        </p:nvSpPr>
        <p:spPr>
          <a:xfrm>
            <a:off x="769665" y="2130984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8704EC7-C75B-4275-9EBD-5D0AF04EA8B2}"/>
              </a:ext>
            </a:extLst>
          </p:cNvPr>
          <p:cNvSpPr>
            <a:spLocks noChangeAspect="1"/>
          </p:cNvSpPr>
          <p:nvPr/>
        </p:nvSpPr>
        <p:spPr>
          <a:xfrm>
            <a:off x="904690" y="3288196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FCE0467-E11E-4337-BEDF-7DCCDBEE75DE}"/>
              </a:ext>
            </a:extLst>
          </p:cNvPr>
          <p:cNvSpPr>
            <a:spLocks noChangeAspect="1"/>
          </p:cNvSpPr>
          <p:nvPr/>
        </p:nvSpPr>
        <p:spPr>
          <a:xfrm>
            <a:off x="386033" y="3874548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F321651-87F7-413C-81E5-C781A5BED2A0}"/>
              </a:ext>
            </a:extLst>
          </p:cNvPr>
          <p:cNvSpPr>
            <a:spLocks noChangeAspect="1"/>
          </p:cNvSpPr>
          <p:nvPr/>
        </p:nvSpPr>
        <p:spPr>
          <a:xfrm>
            <a:off x="4495554" y="4945288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3820E9-ADF3-4AAF-A732-4763CCA894AB}"/>
              </a:ext>
            </a:extLst>
          </p:cNvPr>
          <p:cNvSpPr/>
          <p:nvPr/>
        </p:nvSpPr>
        <p:spPr>
          <a:xfrm>
            <a:off x="739864" y="3865756"/>
            <a:ext cx="5096884" cy="1408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5A29AD-969E-4EFC-825E-6D3EEEC3EF64}"/>
              </a:ext>
            </a:extLst>
          </p:cNvPr>
          <p:cNvSpPr>
            <a:spLocks noChangeAspect="1"/>
          </p:cNvSpPr>
          <p:nvPr/>
        </p:nvSpPr>
        <p:spPr>
          <a:xfrm>
            <a:off x="1107355" y="4333424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A903AB-B395-478E-962A-76E93B46A831}"/>
              </a:ext>
            </a:extLst>
          </p:cNvPr>
          <p:cNvGrpSpPr/>
          <p:nvPr/>
        </p:nvGrpSpPr>
        <p:grpSpPr>
          <a:xfrm>
            <a:off x="2009079" y="2053195"/>
            <a:ext cx="3652706" cy="1652491"/>
            <a:chOff x="5798352" y="2033484"/>
            <a:chExt cx="3652706" cy="165249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30DDF-A756-4ACA-B7F8-455009C09225}"/>
                </a:ext>
              </a:extLst>
            </p:cNvPr>
            <p:cNvSpPr/>
            <p:nvPr/>
          </p:nvSpPr>
          <p:spPr>
            <a:xfrm>
              <a:off x="5798352" y="2033484"/>
              <a:ext cx="3652706" cy="1652491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DCC4212-C518-45C5-A377-D700EB16A057}"/>
                </a:ext>
              </a:extLst>
            </p:cNvPr>
            <p:cNvSpPr/>
            <p:nvPr/>
          </p:nvSpPr>
          <p:spPr>
            <a:xfrm>
              <a:off x="5798352" y="2859729"/>
              <a:ext cx="3652706" cy="411739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929CEC-8684-4DC5-9E54-10F85A95199E}"/>
                </a:ext>
              </a:extLst>
            </p:cNvPr>
            <p:cNvSpPr txBox="1"/>
            <p:nvPr/>
          </p:nvSpPr>
          <p:spPr>
            <a:xfrm>
              <a:off x="7075186" y="2314417"/>
              <a:ext cx="1099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스킬 설정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94DCC3-4B11-4940-AC8D-6B48F438396E}"/>
                </a:ext>
              </a:extLst>
            </p:cNvPr>
            <p:cNvSpPr txBox="1"/>
            <p:nvPr/>
          </p:nvSpPr>
          <p:spPr>
            <a:xfrm>
              <a:off x="7075186" y="2934793"/>
              <a:ext cx="1099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스킬 효과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208603-E8AB-455C-A5D4-B2DC7AB1885E}"/>
                </a:ext>
              </a:extLst>
            </p:cNvPr>
            <p:cNvSpPr txBox="1"/>
            <p:nvPr/>
          </p:nvSpPr>
          <p:spPr>
            <a:xfrm>
              <a:off x="7043102" y="3346532"/>
              <a:ext cx="11632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스킬 추가 효과</a:t>
              </a:r>
              <a:endParaRPr lang="ko-KR" altLang="en-US" sz="1100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99836C-D8AC-4234-98AD-9BDE3796FCED}"/>
              </a:ext>
            </a:extLst>
          </p:cNvPr>
          <p:cNvSpPr/>
          <p:nvPr/>
        </p:nvSpPr>
        <p:spPr>
          <a:xfrm>
            <a:off x="2000287" y="2047573"/>
            <a:ext cx="3680653" cy="16669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54189F-D34C-4E18-9496-5B6D6F7F30A6}"/>
              </a:ext>
            </a:extLst>
          </p:cNvPr>
          <p:cNvSpPr>
            <a:spLocks noChangeAspect="1"/>
          </p:cNvSpPr>
          <p:nvPr/>
        </p:nvSpPr>
        <p:spPr>
          <a:xfrm>
            <a:off x="2144050" y="2715632"/>
            <a:ext cx="310031" cy="31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46555"/>
              </p:ext>
            </p:extLst>
          </p:nvPr>
        </p:nvGraphicFramePr>
        <p:xfrm>
          <a:off x="1660493" y="1389380"/>
          <a:ext cx="23117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314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Pages>17</Pages>
  <Words>531</Words>
  <Characters>0</Characters>
  <Application>Microsoft Office PowerPoint</Application>
  <DocSecurity>0</DocSecurity>
  <PresentationFormat>와이드스크린</PresentationFormat>
  <Lines>0</Lines>
  <Paragraphs>143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스킬 시스템 기획서 (해금, 활성화)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582</cp:revision>
  <dcterms:modified xsi:type="dcterms:W3CDTF">2024-02-16T10:37:15Z</dcterms:modified>
  <cp:version>9.103.97.45139</cp:version>
</cp:coreProperties>
</file>