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78" r:id="rId2"/>
    <p:sldId id="294" r:id="rId3"/>
    <p:sldId id="279" r:id="rId4"/>
    <p:sldId id="285" r:id="rId5"/>
    <p:sldId id="287" r:id="rId6"/>
    <p:sldId id="292" r:id="rId7"/>
    <p:sldId id="288" r:id="rId8"/>
    <p:sldId id="293" r:id="rId9"/>
    <p:sldId id="290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pos="118" userDrawn="1">
          <p15:clr>
            <a:srgbClr val="A4A3A4"/>
          </p15:clr>
        </p15:guide>
        <p15:guide id="4" orient="horz" pos="615" userDrawn="1">
          <p15:clr>
            <a:srgbClr val="A4A3A4"/>
          </p15:clr>
        </p15:guide>
        <p15:guide id="5" pos="7559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60"/>
        <p:guide pos="3837"/>
        <p:guide pos="118"/>
        <p:guide orient="horz" pos="615"/>
        <p:guide pos="7559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05679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088" y="981075"/>
            <a:ext cx="11807825" cy="3649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EA2F0E-001B-4B87-BC46-0D019BD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BE03048-EDB2-4E54-80ED-0BF33459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03924"/>
              </p:ext>
            </p:extLst>
          </p:nvPr>
        </p:nvGraphicFramePr>
        <p:xfrm>
          <a:off x="192088" y="530415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885B6-9A3A-49FB-B289-0A0BB60F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31911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64973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40" y="1075309"/>
            <a:ext cx="4423873" cy="2371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43970AC-39B9-4D0E-9693-107CC777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96623"/>
              </p:ext>
            </p:extLst>
          </p:nvPr>
        </p:nvGraphicFramePr>
        <p:xfrm>
          <a:off x="296131" y="1083061"/>
          <a:ext cx="115902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71">
                  <a:extLst>
                    <a:ext uri="{9D8B030D-6E8A-4147-A177-3AD203B41FA5}">
                      <a16:colId xmlns:a16="http://schemas.microsoft.com/office/drawing/2014/main" val="1962715034"/>
                    </a:ext>
                  </a:extLst>
                </a:gridCol>
                <a:gridCol w="10130945">
                  <a:extLst>
                    <a:ext uri="{9D8B030D-6E8A-4147-A177-3AD203B41FA5}">
                      <a16:colId xmlns:a16="http://schemas.microsoft.com/office/drawing/2014/main" val="880432268"/>
                    </a:ext>
                  </a:extLst>
                </a:gridCol>
              </a:tblGrid>
              <a:tr h="2335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25741"/>
                  </a:ext>
                </a:extLst>
              </a:tr>
              <a:tr h="408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닉네임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임의 설정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기본적으로 방랑자라고 불린다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35262"/>
                  </a:ext>
                </a:extLst>
              </a:tr>
              <a:tr h="246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전체적으로 냉정하지만 괴물에 대한 일이라면 </a:t>
                      </a:r>
                      <a:r>
                        <a:rPr lang="ko-KR" altLang="en-US" dirty="0" err="1"/>
                        <a:t>복수귀적</a:t>
                      </a:r>
                      <a:r>
                        <a:rPr lang="ko-KR" altLang="en-US" dirty="0"/>
                        <a:t> 면모를 보인다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319481"/>
                  </a:ext>
                </a:extLst>
              </a:tr>
              <a:tr h="233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과거 괴물들로 인해 가족과 친구를 잃은 방랑자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907631"/>
                  </a:ext>
                </a:extLst>
              </a:tr>
              <a:tr h="1109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규칙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생성시 플레이어의 선택의 따라 성별이 바뀜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최초 생성시 낡은 단도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자루와 나무로 대충 만든 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개를 사용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현재 가지고 있는 무기가 저것 밖에 없기에 사용하는 것으로 기본적으로 다양한 무기를 사용한다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하지만 사용하는 무기의 대한 숙련도가 없는 무기를 사용할 경우 몽둥이처럼 사용한다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후에 토벌단이나 무림 세력과 같은 곳에서 배우는 것으로 무기에 대한 </a:t>
                      </a:r>
                      <a:r>
                        <a:rPr lang="ko-KR" altLang="en-US" dirty="0" err="1"/>
                        <a:t>숙력도를</a:t>
                      </a:r>
                      <a:r>
                        <a:rPr lang="ko-KR" altLang="en-US" dirty="0"/>
                        <a:t> 높이고 능숙하게 사용할 수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351800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CC95AB7B-3CB1-4BF8-BFF2-3B13C6CE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60001"/>
              </p:ext>
            </p:extLst>
          </p:nvPr>
        </p:nvGraphicFramePr>
        <p:xfrm>
          <a:off x="192405" y="2406617"/>
          <a:ext cx="12000522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69">
                  <a:extLst>
                    <a:ext uri="{9D8B030D-6E8A-4147-A177-3AD203B41FA5}">
                      <a16:colId xmlns:a16="http://schemas.microsoft.com/office/drawing/2014/main" val="598891867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975222413"/>
                    </a:ext>
                  </a:extLst>
                </a:gridCol>
                <a:gridCol w="3270738">
                  <a:extLst>
                    <a:ext uri="{9D8B030D-6E8A-4147-A177-3AD203B41FA5}">
                      <a16:colId xmlns:a16="http://schemas.microsoft.com/office/drawing/2014/main" val="2551591265"/>
                    </a:ext>
                  </a:extLst>
                </a:gridCol>
              </a:tblGrid>
              <a:tr h="16601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8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생존에 대한 자원이다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해당 수치가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일 될 경우 사망한다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지구력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및 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구르기 등의 동작에 사용되는 자원이다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해당 수치가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일 될 경우 행동에 제한이 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4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4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33E163-64ED-47CF-A48F-E732FC921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1" y="4131174"/>
            <a:ext cx="1574849" cy="22133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63CE9D-A499-460F-83E5-F44D49259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43" y="4131174"/>
            <a:ext cx="1579929" cy="2213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Pages>9</Pages>
  <Words>744</Words>
  <Characters>0</Characters>
  <Application>Microsoft Office PowerPoint</Application>
  <DocSecurity>0</DocSecurity>
  <PresentationFormat>와이드스크린</PresentationFormat>
  <Lines>0</Lines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43</cp:revision>
  <dcterms:modified xsi:type="dcterms:W3CDTF">2023-11-02T10:48:34Z</dcterms:modified>
  <cp:version>9.103.97.45139</cp:version>
</cp:coreProperties>
</file>