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8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2023-12-06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메인 스토리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625469"/>
              </p:ext>
            </p:extLst>
          </p:nvPr>
        </p:nvGraphicFramePr>
        <p:xfrm>
          <a:off x="64478" y="64111"/>
          <a:ext cx="12033737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무림 정파와 </a:t>
                      </a:r>
                      <a:r>
                        <a:rPr lang="ko-KR" altLang="en-US" dirty="0" err="1"/>
                        <a:t>사파의</a:t>
                      </a:r>
                      <a:r>
                        <a:rPr lang="ko-KR" altLang="en-US" dirty="0"/>
                        <a:t> 전쟁이 끝나갈 무렵 갑자기 늘어난 괴물들로 인해서 나라 전체가 쑥대밭이 된 대재앙으로 방랑자는 가족과 친구들을 모두 잃고 괴물에게 복수하기 위해 괴물 사냥꾼이 되어 전국을 떠돌고 있었다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대재앙이 일어나고 약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년이 지났을 무렵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늘어난 괴물들을 처리하기 위해 사람들이 모이기 시작했고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얼마 안가 괴물들을 처리하기 위한 토벌단이 창설 되었다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5238EBC7-C4B4-4EAF-9E8C-C781CACF2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13807"/>
              </p:ext>
            </p:extLst>
          </p:nvPr>
        </p:nvGraphicFramePr>
        <p:xfrm>
          <a:off x="79131" y="1989627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방랑자는 괴물들을 토벌하기 위한 토벌단이 창설되었다는 소식을 듣고 토벌단에 들어가기 위한 시험을 치룬다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AFE80FC5-6DE3-44A7-8341-474727A7A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64231"/>
              </p:ext>
            </p:extLst>
          </p:nvPr>
        </p:nvGraphicFramePr>
        <p:xfrm>
          <a:off x="79131" y="2822943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괴물을 사냥하기 위해 토벌단에서 기술을 배우고 강해져서 의뢰를 받아 전국을 떠돌며 괴물들을 토벌한다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9" name="표 4">
            <a:extLst>
              <a:ext uri="{FF2B5EF4-FFF2-40B4-BE49-F238E27FC236}">
                <a16:creationId xmlns:a16="http://schemas.microsoft.com/office/drawing/2014/main" id="{258D3001-34F0-485C-B936-EB88B35C3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960726"/>
              </p:ext>
            </p:extLst>
          </p:nvPr>
        </p:nvGraphicFramePr>
        <p:xfrm>
          <a:off x="79131" y="3654918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전국을 떠돌며 괴물을 토벌하던 중 재앙을 일으킨 원흉에 대한 정보 얻고 원흉을 제거하기 위해 움직인다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10" name="표 4">
            <a:extLst>
              <a:ext uri="{FF2B5EF4-FFF2-40B4-BE49-F238E27FC236}">
                <a16:creationId xmlns:a16="http://schemas.microsoft.com/office/drawing/2014/main" id="{F0833200-7B18-43D3-B45A-F958D5177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05401"/>
              </p:ext>
            </p:extLst>
          </p:nvPr>
        </p:nvGraphicFramePr>
        <p:xfrm>
          <a:off x="79131" y="4486893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결국 원흉을 찾아 제거 하고 세상에 평화를 찾는다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  <p:graphicFrame>
        <p:nvGraphicFramePr>
          <p:cNvPr id="11" name="표 4">
            <a:extLst>
              <a:ext uri="{FF2B5EF4-FFF2-40B4-BE49-F238E27FC236}">
                <a16:creationId xmlns:a16="http://schemas.microsoft.com/office/drawing/2014/main" id="{A43A40FC-1909-41E4-B418-72B1399C5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36518"/>
              </p:ext>
            </p:extLst>
          </p:nvPr>
        </p:nvGraphicFramePr>
        <p:xfrm>
          <a:off x="79131" y="5312892"/>
          <a:ext cx="120337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에필로그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평화로워진 세상에서 방랑자는 더 이상 방랑하지 않고 정착하여 살아간다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23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775403"/>
              </p:ext>
            </p:extLst>
          </p:nvPr>
        </p:nvGraphicFramePr>
        <p:xfrm>
          <a:off x="64478" y="64111"/>
          <a:ext cx="12033737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시놉시스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달기라고 불리는 여우 요괴가 있었다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기운을 흡수하는 능력이 있는 여우 요괴는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인간 사회에서 비싸게 거래 되었기에 달기는 인간들의 눈을 피해 숨어 가족들과 평화롭고 행복하게 살고 있었다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하지만 행복은 오래 가지 않았다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탐욕에 물든 인간들로 인해 달기는 가족을 잃고 온몸에 상처를 입은 상태로 도망치다 우연히 동굴에 떨어지게 되었다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수 많은 지맥들이 지나가는 곳에 생긴 동굴은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지맥의 기운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으로 가득하였고 지맥에 노출된 달기는 자신도 모르게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지맥의 기운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흡수했다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흡수한 방대한 기운으로 인하여 달기의 몸은 회복되었고 동시에 지맥을 다룰 수 있게 되었다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과도하게 흡수한 지맥의 기운은 달기에 몸속에서 날뛰었고 달기는 기운으로 인하여 감정이 폭주하여 가족의 복수를 위해 인간들을 모두 없애기 위해 움직였다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대륙에서 가장 강대하며 가장 큰 영토를 가지고 있으며 대륙의 중심에 있는 나라로 인간 사회에 중심이라 불리고 있었고 달기는 그 점을 노려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자신의 손에 넣기로 하였다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얼마 지나지 않아 제국의 황제 총애를 받게 된 달기를 서서히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을 집어 삼켰다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본래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무림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에 속한 자들은 무림에 속하지 않은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속세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에 인간들과 서로 간섭하지 않으며 일종의 중립의 입장을 지키고 있었다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그렇기에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이 달기에 속에 들어가고 있다는 소식을 들은 것은 이미 너무 늦은 때였다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달기라는 공통의 적이 생긴 무림에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정파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 err="1"/>
                        <a:t>사파</a:t>
                      </a:r>
                      <a:r>
                        <a:rPr lang="ko-KR" altLang="en-US" sz="1200" dirty="0"/>
                        <a:t> 세력들은 연합을 만들어 달기에게 대항 했으나 지맥 자체를 다루는 달기의 힘은 너무나도 강했고 결국 </a:t>
                      </a:r>
                      <a:r>
                        <a:rPr lang="ko-KR" altLang="en-US" sz="1200" dirty="0" err="1"/>
                        <a:t>무림맹주와</a:t>
                      </a:r>
                      <a:r>
                        <a:rPr lang="ko-KR" altLang="en-US" sz="1200" dirty="0"/>
                        <a:t> 천마 등의 중요 인물들이 죽거나 불구가 되었으며 훗날 복수를 기약하며 동쪽에 있는 나라로 몸을 숨겼다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약 </a:t>
                      </a:r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년 후</a:t>
                      </a:r>
                      <a:endParaRPr lang="en-US" altLang="ko-KR" sz="1200" dirty="0"/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살아남은 자들은 다시 달기에게 도전하기 위해 조용히 세력을 회복하고 있었다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r>
                        <a:rPr lang="ko-KR" altLang="en-US" sz="1200" dirty="0"/>
                        <a:t>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아홉 꼬리들은 우선 무림에 정파와 </a:t>
                      </a:r>
                      <a:r>
                        <a:rPr lang="ko-KR" altLang="en-US" sz="1200" dirty="0" err="1"/>
                        <a:t>사파</a:t>
                      </a:r>
                      <a:r>
                        <a:rPr lang="ko-KR" altLang="en-US" sz="1200" dirty="0"/>
                        <a:t> 세력들의 사이를 이간질하여 충돌하게 만들어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정사 대전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이 일어나게 만들었고 양쪽 세력의 숫자가 줄고 전쟁이 끝나갈 무렵 지맥을 조작하여 동쪽 나라 전국에 대량의 괴물들을 발생 시켜 무림 세력을 쓸어버리려 했다</a:t>
                      </a:r>
                      <a:r>
                        <a:rPr lang="en-US" altLang="ko-KR" sz="1200" dirty="0"/>
                        <a:t>. </a:t>
                      </a:r>
                      <a:r>
                        <a:rPr lang="ko-KR" altLang="en-US" sz="1200" dirty="0"/>
                        <a:t>동시에 동쪽 나라 국경에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제국</a:t>
                      </a:r>
                      <a:r>
                        <a:rPr lang="en-US" altLang="ko-KR" sz="1200" dirty="0"/>
                        <a:t>‘ </a:t>
                      </a:r>
                      <a:r>
                        <a:rPr lang="ko-KR" altLang="en-US" sz="1200" dirty="0"/>
                        <a:t>병력들을 집중시켜 동쪽 나라의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병력들이 괴물들에게 집중 할 수 없게 만들었다</a:t>
                      </a:r>
                      <a:r>
                        <a:rPr lang="en-US" altLang="ko-KR" sz="1200" dirty="0"/>
                        <a:t>.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결국 무림에 세력들은 크게 감소하였고 나라 전체에는 괴물들이 넘쳐나게 되었다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793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574166C-2FF5-449C-A3F9-05471B91C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831320"/>
              </p:ext>
            </p:extLst>
          </p:nvPr>
        </p:nvGraphicFramePr>
        <p:xfrm>
          <a:off x="64478" y="64111"/>
          <a:ext cx="1203373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3737">
                  <a:extLst>
                    <a:ext uri="{9D8B030D-6E8A-4147-A177-3AD203B41FA5}">
                      <a16:colId xmlns:a16="http://schemas.microsoft.com/office/drawing/2014/main" val="35804011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6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나라 전체에 괴물들이 대량 발생하여 나라가 쑥대밭이 된 </a:t>
                      </a:r>
                      <a:r>
                        <a:rPr lang="en-US" altLang="ko-KR" sz="1200" dirty="0"/>
                        <a:t>‘</a:t>
                      </a:r>
                      <a:r>
                        <a:rPr lang="ko-KR" altLang="en-US" sz="1200" dirty="0"/>
                        <a:t>대재앙</a:t>
                      </a:r>
                      <a:r>
                        <a:rPr lang="en-US" altLang="ko-KR" sz="1200" dirty="0"/>
                        <a:t>’</a:t>
                      </a:r>
                      <a:r>
                        <a:rPr lang="ko-KR" altLang="en-US" sz="1200" dirty="0"/>
                        <a:t>으로 방랑자는 가족과 친구들을 모두 잃고 괴물에게 복수하기 위해 괴물을 사냥하는 사냥꾼이 되어 전국을 떠돌며 괴물을 죽이고 있었다</a:t>
                      </a:r>
                      <a:r>
                        <a:rPr lang="en-US" altLang="ko-KR" sz="1200" dirty="0"/>
                        <a:t>. </a:t>
                      </a:r>
                    </a:p>
                    <a:p>
                      <a:pPr latinLnBrk="1"/>
                      <a:r>
                        <a:rPr lang="ko-KR" altLang="en-US" sz="1200" dirty="0"/>
                        <a:t>본래 괴물들은 나라의 군대와 무림 세력들이 담당하고 </a:t>
                      </a:r>
                      <a:r>
                        <a:rPr lang="ko-KR" altLang="en-US" sz="1200"/>
                        <a:t>있었지만 </a:t>
                      </a:r>
                      <a:endParaRPr lang="en-US" altLang="ko-KR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284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01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528</Words>
  <Application>Microsoft Office PowerPoint</Application>
  <PresentationFormat>와이드스크린</PresentationFormat>
  <Paragraphs>37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메인 스토리 기획서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24</cp:revision>
  <dcterms:created xsi:type="dcterms:W3CDTF">2023-12-06T09:10:16Z</dcterms:created>
  <dcterms:modified xsi:type="dcterms:W3CDTF">2023-12-06T10:48:37Z</dcterms:modified>
</cp:coreProperties>
</file>