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8" r:id="rId2"/>
    <p:sldId id="266" r:id="rId3"/>
    <p:sldId id="265" r:id="rId4"/>
    <p:sldId id="259" r:id="rId5"/>
    <p:sldId id="260" r:id="rId6"/>
    <p:sldId id="263" r:id="rId7"/>
    <p:sldId id="269" r:id="rId8"/>
    <p:sldId id="270" r:id="rId9"/>
    <p:sldId id="275" r:id="rId10"/>
    <p:sldId id="276" r:id="rId11"/>
    <p:sldId id="274" r:id="rId12"/>
    <p:sldId id="262" r:id="rId13"/>
    <p:sldId id="298" r:id="rId14"/>
    <p:sldId id="267" r:id="rId15"/>
    <p:sldId id="271" r:id="rId16"/>
    <p:sldId id="272" r:id="rId17"/>
    <p:sldId id="273" r:id="rId18"/>
    <p:sldId id="289" r:id="rId19"/>
    <p:sldId id="292" r:id="rId20"/>
    <p:sldId id="290" r:id="rId21"/>
    <p:sldId id="291" r:id="rId22"/>
    <p:sldId id="293" r:id="rId23"/>
    <p:sldId id="294" r:id="rId24"/>
    <p:sldId id="295" r:id="rId25"/>
    <p:sldId id="296" r:id="rId26"/>
    <p:sldId id="297" r:id="rId27"/>
    <p:sldId id="299" r:id="rId28"/>
    <p:sldId id="301" r:id="rId29"/>
    <p:sldId id="300" r:id="rId30"/>
    <p:sldId id="304" r:id="rId31"/>
    <p:sldId id="305" r:id="rId32"/>
    <p:sldId id="306" r:id="rId33"/>
    <p:sldId id="302" r:id="rId34"/>
    <p:sldId id="307" r:id="rId35"/>
    <p:sldId id="308" r:id="rId36"/>
    <p:sldId id="303" r:id="rId37"/>
    <p:sldId id="310" r:id="rId38"/>
    <p:sldId id="311" r:id="rId39"/>
    <p:sldId id="312" r:id="rId40"/>
    <p:sldId id="313" r:id="rId41"/>
    <p:sldId id="309" r:id="rId4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9" d="100"/>
          <a:sy n="109" d="100"/>
        </p:scale>
        <p:origin x="588" y="108"/>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2023-12-27</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2023-12-27</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6893804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9129695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7238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12596757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158550808"/>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배달</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7897188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익숙한 얼굴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공헌도</a:t>
                      </a:r>
                      <a:r>
                        <a:rPr lang="en-US" altLang="ko-KR" sz="1200" b="0" dirty="0">
                          <a:solidFill>
                            <a:schemeClr val="tx1"/>
                          </a:solidFill>
                        </a:rPr>
                        <a:t>, </a:t>
                      </a:r>
                      <a:r>
                        <a:rPr lang="ko-KR" altLang="en-US" sz="1200" b="0" dirty="0">
                          <a:solidFill>
                            <a:schemeClr val="tx1"/>
                          </a:solidFill>
                        </a:rPr>
                        <a:t>꼬리 </a:t>
                      </a:r>
                      <a:r>
                        <a:rPr lang="en-US" altLang="ko-KR" sz="1200" b="0" dirty="0">
                          <a:solidFill>
                            <a:schemeClr val="tx1"/>
                          </a:solidFill>
                        </a:rPr>
                        <a:t>3</a:t>
                      </a:r>
                      <a:r>
                        <a:rPr lang="ko-KR" altLang="en-US" sz="1200" b="0" dirty="0">
                          <a:solidFill>
                            <a:schemeClr val="tx1"/>
                          </a:solidFill>
                        </a:rPr>
                        <a:t>개 이상 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세영이 플레이어에게 말을 건다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98469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그날의 기억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세영과 조사단이 그림자에 침식된 산신에게 공격받아 전멸하고 세영이 </a:t>
                      </a:r>
                      <a:r>
                        <a:rPr lang="ko-KR" altLang="en-US" sz="1200" b="0" strike="sngStrike" dirty="0" err="1">
                          <a:solidFill>
                            <a:schemeClr val="tx1"/>
                          </a:solidFill>
                        </a:rPr>
                        <a:t>창귀가</a:t>
                      </a:r>
                      <a:r>
                        <a:rPr lang="ko-KR" altLang="en-US" sz="1200" b="0" strike="sngStrike" dirty="0">
                          <a:solidFill>
                            <a:schemeClr val="tx1"/>
                          </a:solidFill>
                        </a:rPr>
                        <a:t> 되어 산신과 자신을 처리해줄 찾아 이곳에 온 내용</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strike="noStrike" dirty="0">
                          <a:solidFill>
                            <a:schemeClr val="tx1"/>
                          </a:solidFill>
                        </a:rPr>
                        <a:t>3.</a:t>
                      </a:r>
                      <a:r>
                        <a:rPr lang="ko-KR" altLang="en-US" sz="1200" b="0" strike="noStrike"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4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2524664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호랑이 굴로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던전</a:t>
                      </a:r>
                      <a:r>
                        <a:rPr lang="en-US" altLang="ko-KR" sz="1200" b="0" dirty="0">
                          <a:solidFill>
                            <a:schemeClr val="tx1"/>
                          </a:solidFill>
                        </a:rPr>
                        <a:t>-</a:t>
                      </a:r>
                      <a:r>
                        <a:rPr lang="ko-KR" altLang="en-US" sz="1200" b="0" dirty="0">
                          <a:solidFill>
                            <a:schemeClr val="tx1"/>
                          </a:solidFill>
                        </a:rPr>
                        <a:t>뒤틀린 산신 앞으로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306310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800" b="0" dirty="0">
                          <a:solidFill>
                            <a:schemeClr val="tx1"/>
                          </a:solidFill>
                        </a:rPr>
                        <a:t>토벌 </a:t>
                      </a:r>
                      <a:r>
                        <a:rPr lang="en-US" altLang="ko-KR" sz="800" b="0" dirty="0">
                          <a:solidFill>
                            <a:schemeClr val="tx1"/>
                          </a:solidFill>
                        </a:rPr>
                        <a:t>– </a:t>
                      </a:r>
                      <a:r>
                        <a:rPr lang="ko-KR" altLang="en-US" sz="800" b="0" dirty="0">
                          <a:solidFill>
                            <a:schemeClr val="tx1"/>
                          </a:solidFill>
                        </a:rPr>
                        <a:t>뒤틀린 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던전</a:t>
                      </a:r>
                      <a:r>
                        <a:rPr lang="en-US" altLang="ko-KR" sz="1200" b="0" dirty="0">
                          <a:solidFill>
                            <a:schemeClr val="tx1"/>
                          </a:solidFill>
                        </a:rPr>
                        <a:t>-</a:t>
                      </a:r>
                      <a:r>
                        <a:rPr lang="ko-KR" altLang="en-US" sz="1200" b="0" dirty="0">
                          <a:solidFill>
                            <a:schemeClr val="tx1"/>
                          </a:solidFill>
                        </a:rPr>
                        <a:t>뒤틀린 산신 클리어</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110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8852518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정보 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세영과 대화 중 </a:t>
                      </a:r>
                      <a:r>
                        <a:rPr lang="en-US" altLang="ko-KR" sz="1200" b="0" dirty="0">
                          <a:solidFill>
                            <a:schemeClr val="tx1"/>
                          </a:solidFill>
                        </a:rPr>
                        <a:t>‘</a:t>
                      </a:r>
                      <a:r>
                        <a:rPr lang="ko-KR" altLang="en-US" sz="1200" b="0" dirty="0">
                          <a:solidFill>
                            <a:schemeClr val="tx1"/>
                          </a:solidFill>
                        </a:rPr>
                        <a:t>조사하기</a:t>
                      </a:r>
                      <a:r>
                        <a:rPr lang="en-US" altLang="ko-KR" sz="1200" b="0" dirty="0">
                          <a:solidFill>
                            <a:schemeClr val="tx1"/>
                          </a:solidFill>
                        </a:rPr>
                        <a:t>’</a:t>
                      </a:r>
                      <a:r>
                        <a:rPr lang="ko-KR" altLang="en-US" sz="1200" b="0" dirty="0">
                          <a:solidFill>
                            <a:schemeClr val="tx1"/>
                          </a:solidFill>
                        </a:rPr>
                        <a:t> 선택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 근처 마을로 이동</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 주민과 대화하여 정보 수집</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48559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중 단서 찾기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a:t>
                      </a:r>
                      <a:r>
                        <a:rPr lang="en-US" altLang="ko-KR" sz="1200" b="0" dirty="0">
                          <a:solidFill>
                            <a:schemeClr val="tx1"/>
                          </a:solidFill>
                        </a:rPr>
                        <a:t> </a:t>
                      </a:r>
                      <a:r>
                        <a:rPr lang="ko-KR" altLang="en-US" sz="1200" b="0" dirty="0">
                          <a:solidFill>
                            <a:schemeClr val="tx1"/>
                          </a:solidFill>
                        </a:rPr>
                        <a:t>주민과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0021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20287909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서쪽산의 도사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근처 도방으로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수습 도인과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71265305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부서진 </a:t>
                      </a:r>
                      <a:r>
                        <a:rPr lang="ko-KR" altLang="en-US" sz="1200" b="0" dirty="0" err="1">
                          <a:solidFill>
                            <a:schemeClr val="tx1"/>
                          </a:solidFill>
                        </a:rPr>
                        <a:t>결계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결계</a:t>
                      </a:r>
                      <a:r>
                        <a:rPr lang="ko-KR" altLang="en-US" sz="1200" b="0" dirty="0">
                          <a:solidFill>
                            <a:schemeClr val="tx1"/>
                          </a:solidFill>
                        </a:rPr>
                        <a:t> 상태 확인</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692643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773438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흑막의 정체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1004975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도사에게 아이템 </a:t>
                      </a:r>
                      <a:r>
                        <a:rPr lang="en-US" altLang="ko-KR" sz="1200" b="0" dirty="0">
                          <a:solidFill>
                            <a:schemeClr val="tx1"/>
                          </a:solidFill>
                        </a:rPr>
                        <a:t>‘</a:t>
                      </a:r>
                      <a:r>
                        <a:rPr lang="ko-KR" altLang="en-US" sz="1200" b="0" dirty="0">
                          <a:solidFill>
                            <a:schemeClr val="tx1"/>
                          </a:solidFill>
                        </a:rPr>
                        <a:t>힘을 잃은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084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74997076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 정화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힘을 잃은 방울 반선에게 전달하기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반선와</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의식을 치르자 방울이 연기에 감싸이고 안에서 은은한 빛이 새어 나온다</a:t>
                      </a:r>
                      <a:r>
                        <a:rPr lang="en-US" altLang="ko-KR" sz="1200" b="0" strike="sngStrike" dirty="0">
                          <a:solidFill>
                            <a:schemeClr val="tx1"/>
                          </a:solidFill>
                        </a:rPr>
                        <a:t>. </a:t>
                      </a:r>
                      <a:r>
                        <a:rPr lang="ko-KR" altLang="en-US" sz="1200" b="0" strike="sngStrike" dirty="0">
                          <a:solidFill>
                            <a:schemeClr val="tx1"/>
                          </a:solidFill>
                        </a:rPr>
                        <a:t>방울 소리가 들리며 연기가 서서히 사라진다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0198129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정화의 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반선에게 아이템 </a:t>
                      </a:r>
                      <a:r>
                        <a:rPr lang="en-US" altLang="ko-KR" sz="1200" b="0" dirty="0">
                          <a:solidFill>
                            <a:schemeClr val="tx1"/>
                          </a:solidFill>
                        </a:rPr>
                        <a:t>‘</a:t>
                      </a:r>
                      <a:r>
                        <a:rPr lang="ko-KR" altLang="en-US" sz="1200" b="0" dirty="0">
                          <a:solidFill>
                            <a:schemeClr val="tx1"/>
                          </a:solidFill>
                        </a:rPr>
                        <a:t>정화의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508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38223609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동귀여진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잿더미에서 열쇠와 편지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04220946"/>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유품정리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3900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330896800"/>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텅빈</a:t>
                      </a:r>
                      <a:r>
                        <a:rPr lang="ko-KR" altLang="en-US" sz="1200" b="0" dirty="0">
                          <a:solidFill>
                            <a:schemeClr val="tx1"/>
                          </a:solidFill>
                        </a:rPr>
                        <a:t> 무덤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산신에게 나무 상자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양지 발은 공터로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공터에 나무 상자 묻기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310073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쓸쓸한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011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68417002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떠날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99570186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마지막 부탁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열쇠와 편지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038633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26037639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작별 인사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9242841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맡겨진 의지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984040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57306946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이별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간부와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08340350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명예로운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토벌단</a:t>
                      </a:r>
                      <a:r>
                        <a:rPr lang="ko-KR" altLang="en-US" sz="1200" b="0" dirty="0">
                          <a:solidFill>
                            <a:schemeClr val="tx1"/>
                          </a:solidFill>
                        </a:rPr>
                        <a:t> 공동 묘지로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3703945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57863113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꺼져가는 불꽃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54422054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뜻밖에 제안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293273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98167111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산신에게 부적 받기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동굴 입구에서 부적 사용</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78233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반령</a:t>
                      </a:r>
                      <a:r>
                        <a:rPr lang="en-US" altLang="ko-KR" sz="1200" b="0" dirty="0">
                          <a:solidFill>
                            <a:schemeClr val="tx1"/>
                          </a:solidFill>
                        </a:rPr>
                        <a:t>, </a:t>
                      </a:r>
                      <a:r>
                        <a:rPr lang="ko-KR" altLang="en-US" sz="1200" b="0" dirty="0" err="1">
                          <a:solidFill>
                            <a:schemeClr val="tx1"/>
                          </a:solidFill>
                        </a:rPr>
                        <a:t>반선</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endParaRPr lang="en-US" altLang="ko-KR" sz="1200" b="0" dirty="0">
                        <a:solidFill>
                          <a:schemeClr val="tx1"/>
                        </a:solidFill>
                      </a:endParaRPr>
                    </a:p>
                    <a:p>
                      <a:pPr latinLnBrk="1"/>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1959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8726892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900" b="0" dirty="0">
                          <a:solidFill>
                            <a:schemeClr val="tx1"/>
                          </a:solidFill>
                        </a:rPr>
                        <a:t>새로운 산의 주인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8501182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짧은 이별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4557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6774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466141772"/>
              </p:ext>
            </p:extLst>
          </p:nvPr>
        </p:nvGraphicFramePr>
        <p:xfrm>
          <a:off x="1416050" y="1160463"/>
          <a:ext cx="9359900" cy="473964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000" b="0" dirty="0">
                          <a:solidFill>
                            <a:schemeClr val="tx1"/>
                          </a:solidFill>
                        </a:rPr>
                        <a:t>방울 미소지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그 모습을 보고 무언가 결심한 표정으로 방랑자에게 작별 인사를 하고 그림자에게 달려 들어 </a:t>
                      </a:r>
                      <a:r>
                        <a:rPr lang="ko-KR" altLang="en-US" sz="1000" b="0" dirty="0" err="1">
                          <a:solidFill>
                            <a:schemeClr val="tx1"/>
                          </a:solidFill>
                        </a:rPr>
                        <a:t>동귀여진</a:t>
                      </a:r>
                      <a:r>
                        <a:rPr lang="ko-KR" altLang="en-US" sz="1000" b="0" dirty="0">
                          <a:solidFill>
                            <a:schemeClr val="tx1"/>
                          </a:solidFill>
                        </a:rPr>
                        <a:t> 했다</a:t>
                      </a:r>
                      <a:r>
                        <a:rPr lang="en-US" altLang="ko-KR" sz="1000" b="0" dirty="0">
                          <a:solidFill>
                            <a:schemeClr val="tx1"/>
                          </a:solidFill>
                        </a:rPr>
                        <a:t>. ‘</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이 사라지는 순간 그림자는 꼬리의 모습을 하며 같이 사라졌고 방랑자는 그 모습을 슬픈 눈으로 바라봤다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000" b="0" dirty="0">
                          <a:solidFill>
                            <a:schemeClr val="tx1"/>
                          </a:solidFill>
                        </a:rPr>
                        <a:t>방울 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곧 이어 그림자가 서서히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몸에서 떨어져 나가기 시작했고 얼마 지나지 않아 그림자는 꼬리의 형태가 된 다음 연기가 되어 사라졌다</a:t>
                      </a:r>
                      <a:r>
                        <a:rPr lang="en-US" altLang="ko-KR" sz="1000" b="0" dirty="0">
                          <a:solidFill>
                            <a:schemeClr val="tx1"/>
                          </a:solidFill>
                        </a:rPr>
                        <a:t>. </a:t>
                      </a:r>
                      <a:r>
                        <a:rPr lang="ko-KR" altLang="en-US" sz="1000" b="0" dirty="0">
                          <a:solidFill>
                            <a:schemeClr val="tx1"/>
                          </a:solidFill>
                        </a:rPr>
                        <a:t>속박에서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a:t>
                      </a:r>
                      <a:r>
                        <a:rPr lang="en-US" altLang="ko-KR" sz="1000" b="0" dirty="0">
                          <a:solidFill>
                            <a:schemeClr val="tx1"/>
                          </a:solidFill>
                        </a:rPr>
                        <a:t> </a:t>
                      </a:r>
                      <a:r>
                        <a:rPr lang="ko-KR" altLang="en-US" sz="1000" b="0" dirty="0">
                          <a:solidFill>
                            <a:schemeClr val="tx1"/>
                          </a:solidFill>
                        </a:rPr>
                        <a:t>방랑자에게 감사를 표하고 얼마 지나지 않아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성불하여 사라졌다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000" b="0" dirty="0">
                          <a:solidFill>
                            <a:schemeClr val="tx1"/>
                          </a:solidFill>
                        </a:rPr>
                        <a:t>방울 소지</a:t>
                      </a:r>
                      <a:endParaRPr lang="en-US" altLang="ko-KR" sz="1000" b="0" dirty="0">
                        <a:solidFill>
                          <a:schemeClr val="tx1"/>
                        </a:solidFill>
                      </a:endParaRPr>
                    </a:p>
                    <a:p>
                      <a:pPr algn="ctr" latinLnBrk="1"/>
                      <a:r>
                        <a:rPr lang="en-US" altLang="ko-KR" sz="1000" b="0" dirty="0">
                          <a:solidFill>
                            <a:schemeClr val="tx1"/>
                          </a:solidFill>
                        </a:rPr>
                        <a:t>and </a:t>
                      </a:r>
                    </a:p>
                    <a:p>
                      <a:pPr algn="ctr" latinLnBrk="1"/>
                      <a:r>
                        <a:rPr lang="ko-KR" altLang="en-US" sz="1000" b="0" dirty="0">
                          <a:solidFill>
                            <a:schemeClr val="tx1"/>
                          </a:solidFill>
                        </a:rPr>
                        <a:t>꼬리 </a:t>
                      </a:r>
                      <a:r>
                        <a:rPr lang="en-US" altLang="ko-KR" sz="1000" b="0" dirty="0">
                          <a:solidFill>
                            <a:schemeClr val="tx1"/>
                          </a:solidFill>
                        </a:rPr>
                        <a:t>3</a:t>
                      </a:r>
                      <a:r>
                        <a:rPr lang="ko-KR" altLang="en-US" sz="1000" b="0" dirty="0">
                          <a:solidFill>
                            <a:schemeClr val="tx1"/>
                          </a:solidFill>
                        </a:rPr>
                        <a:t>개</a:t>
                      </a:r>
                      <a:endParaRPr lang="en-US" altLang="ko-KR" sz="1000" b="0" dirty="0">
                        <a:solidFill>
                          <a:schemeClr val="tx1"/>
                        </a:solidFill>
                      </a:endParaRPr>
                    </a:p>
                    <a:p>
                      <a:pPr algn="ctr" latinLnBrk="1"/>
                      <a:r>
                        <a:rPr lang="ko-KR" altLang="en-US" sz="1000" b="0" dirty="0">
                          <a:solidFill>
                            <a:schemeClr val="tx1"/>
                          </a:solidFill>
                        </a:rPr>
                        <a:t>이상 제압</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방울 소리에 그림자가 요동 치며 사라지는 듯 하더니 다시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 침식하기 시작했고 동시에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 </a:t>
                      </a:r>
                      <a:r>
                        <a:rPr lang="ko-KR" altLang="en-US" sz="1000" b="0" dirty="0">
                          <a:solidFill>
                            <a:schemeClr val="tx1"/>
                          </a:solidFill>
                        </a:rPr>
                        <a:t>역시 그림자에 침식 되었다</a:t>
                      </a:r>
                      <a:r>
                        <a:rPr lang="en-US" altLang="ko-KR" sz="1000" b="0" dirty="0">
                          <a:solidFill>
                            <a:schemeClr val="tx1"/>
                          </a:solidFill>
                        </a:rPr>
                        <a:t>. </a:t>
                      </a:r>
                      <a:r>
                        <a:rPr lang="ko-KR" altLang="en-US" sz="1000" b="0" dirty="0">
                          <a:solidFill>
                            <a:schemeClr val="tx1"/>
                          </a:solidFill>
                        </a:rPr>
                        <a:t>방랑자는 그림자에 완전히 침식된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을</a:t>
                      </a:r>
                      <a:r>
                        <a:rPr lang="en-US" altLang="ko-KR" sz="1000" b="0" dirty="0">
                          <a:solidFill>
                            <a:schemeClr val="tx1"/>
                          </a:solidFill>
                        </a:rPr>
                        <a:t> </a:t>
                      </a:r>
                      <a:r>
                        <a:rPr lang="ko-KR" altLang="en-US" sz="1000" b="0" dirty="0">
                          <a:solidFill>
                            <a:schemeClr val="tx1"/>
                          </a:solidFill>
                        </a:rPr>
                        <a:t>힘으로 제압했고 그 순간 방울이 다시 빛을 내며 울려 그림자를 걷어 냈다</a:t>
                      </a:r>
                      <a:r>
                        <a:rPr lang="en-US" altLang="ko-KR" sz="1000" b="0" dirty="0">
                          <a:solidFill>
                            <a:schemeClr val="tx1"/>
                          </a:solidFill>
                        </a:rPr>
                        <a:t>. </a:t>
                      </a:r>
                      <a:r>
                        <a:rPr lang="ko-KR" altLang="en-US" sz="1000" b="0" dirty="0">
                          <a:solidFill>
                            <a:schemeClr val="tx1"/>
                          </a:solidFill>
                        </a:rPr>
                        <a:t>그림자에서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은 방랑자와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감사를 표했지만 자신의 생명이 이제 꺼져 가고 있다고 말하며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제안 하였다</a:t>
                      </a:r>
                      <a:r>
                        <a:rPr lang="en-US" altLang="ko-KR" sz="1000" b="0" dirty="0">
                          <a:solidFill>
                            <a:schemeClr val="tx1"/>
                          </a:solidFill>
                        </a:rPr>
                        <a:t>. </a:t>
                      </a:r>
                      <a:r>
                        <a:rPr lang="ko-KR" altLang="en-US" sz="1000" b="0" dirty="0">
                          <a:solidFill>
                            <a:schemeClr val="tx1"/>
                          </a:solidFill>
                        </a:rPr>
                        <a:t>자신의 남은 생명을 모두 사용하여 자신의 혼을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예속시켜 살리는 대신에 자신의 뒤를 잊는 산신이 되어 달라는 제안을 들은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잠시 고민한 뒤 제안을 받아 드렸고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a:t>
                      </a:r>
                      <a:r>
                        <a:rPr lang="ko-KR" altLang="en-US" sz="1000" b="0" dirty="0" err="1">
                          <a:solidFill>
                            <a:schemeClr val="tx1"/>
                          </a:solidFill>
                        </a:rPr>
                        <a:t>반원령</a:t>
                      </a:r>
                      <a:r>
                        <a:rPr lang="en-US" altLang="ko-KR" sz="1000" b="0" dirty="0">
                          <a:solidFill>
                            <a:schemeClr val="tx1"/>
                          </a:solidFill>
                        </a:rPr>
                        <a:t>,</a:t>
                      </a:r>
                      <a:r>
                        <a:rPr lang="ko-KR" altLang="en-US" sz="1000" b="0" dirty="0">
                          <a:solidFill>
                            <a:schemeClr val="tx1"/>
                          </a:solidFill>
                        </a:rPr>
                        <a:t> 반신령이 되어 방랑자의 동료가 되었다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420433910"/>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검만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방랑자는 원령에게 부적을 사용해 성불 시켜주려 하였으나 원령은 그전에 부탁하고 싶은 것이 있다며 방랑자에게 말을 전했다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5478</Words>
  <Application>Microsoft Office PowerPoint</Application>
  <PresentationFormat>와이드스크린</PresentationFormat>
  <Paragraphs>1018</Paragraphs>
  <Slides>41</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41</vt:i4>
      </vt:variant>
    </vt:vector>
  </HeadingPairs>
  <TitlesOfParts>
    <vt:vector size="44"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333</cp:revision>
  <dcterms:created xsi:type="dcterms:W3CDTF">2023-12-06T09:10:16Z</dcterms:created>
  <dcterms:modified xsi:type="dcterms:W3CDTF">2023-12-27T09:34:17Z</dcterms:modified>
</cp:coreProperties>
</file>