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25" userDrawn="1">
          <p15:clr>
            <a:srgbClr val="A4A3A4"/>
          </p15:clr>
        </p15:guide>
        <p15:guide id="1" orient="horz" pos="2150" userDrawn="1">
          <p15:clr>
            <a:srgbClr val="A4A3A4"/>
          </p15:clr>
        </p15:guide>
        <p15:guide id="2" orient="horz" pos="907" userDrawn="1">
          <p15:clr>
            <a:srgbClr val="A4A3A4"/>
          </p15:clr>
        </p15:guide>
        <p15:guide id="3" orient="horz" pos="3988" userDrawn="1">
          <p15:clr>
            <a:srgbClr val="A4A3A4"/>
          </p15:clr>
        </p15:guide>
        <p15:guide id="4" pos="209" userDrawn="1">
          <p15:clr>
            <a:srgbClr val="A4A3A4"/>
          </p15:clr>
        </p15:guide>
        <p15:guide id="5" pos="7445" userDrawn="1">
          <p15:clr>
            <a:srgbClr val="A4A3A4"/>
          </p15:clr>
        </p15:guide>
        <p15:guide id="6" orient="horz" pos="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1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122" y="288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NPC(세영)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90005"/>
              </p:ext>
            </p:extLst>
          </p:nvPr>
        </p:nvGraphicFramePr>
        <p:xfrm>
          <a:off x="331788" y="1443990"/>
          <a:ext cx="1148715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뒤틀린 산신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뒤틀린 산신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캐릭터의 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컨셉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170715"/>
              </p:ext>
            </p:extLst>
          </p:nvPr>
        </p:nvGraphicFramePr>
        <p:xfrm>
          <a:off x="1153160" y="1448802"/>
          <a:ext cx="9800590" cy="275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6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디자</a:t>
                      </a:r>
                      <a:r>
                        <a:rPr lang="ko-KR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컨셉</a:t>
                      </a:r>
                      <a:endParaRPr lang="ko-KR" altLang="en-US" sz="16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방랑엽사전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등장하는 몬스터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괴물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에는 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가지 분류가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전체적으로 동양판타지 특유의 느낌을 가진다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원령은 반투명한 인간형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모습을 가진다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요괴는 현실의 동물들의 크기가 증가하고 신체 곳곳에 변형이 있는 모습을 가진다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요물은 자연 지물 자체인 경우와 원령이나 요괴와 비슷한 모습을 가진다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 죽은 영혼이나 죽어가는 사람이 강한 원한을 가진 상태에서 지맥 등의 외부 요인으로 변이한 존재를 원령 이라고 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보통 죽는 순간의 모습이나 본인의 전성기의 모습으로 나타난다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동물들이 지맥 등의 외부 요인으로 성격이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흉폭해</a:t>
                      </a: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지고 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20170" cy="1073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정책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63939"/>
              </p:ext>
            </p:extLst>
          </p:nvPr>
        </p:nvGraphicFramePr>
        <p:xfrm>
          <a:off x="335915" y="1454150"/>
          <a:ext cx="4771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3D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그래픽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실사에 가까운 그래픽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그림체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실사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폴리곤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하이 폴리곤(약 18000 폴리곤)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일체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7" name="표 3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1007"/>
              </p:ext>
            </p:extLst>
          </p:nvPr>
        </p:nvGraphicFramePr>
        <p:xfrm>
          <a:off x="329565" y="190500"/>
          <a:ext cx="3080385" cy="19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45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 설정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33172"/>
              </p:ext>
            </p:extLst>
          </p:nvPr>
        </p:nvGraphicFramePr>
        <p:xfrm>
          <a:off x="8787765" y="190500"/>
          <a:ext cx="3070860" cy="4283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배경</a:t>
                      </a:r>
                      <a:endParaRPr lang="ko-KR" altLang="en-US" sz="1400" b="0" i="0" kern="120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465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88574"/>
              </p:ext>
            </p:extLst>
          </p:nvPr>
        </p:nvGraphicFramePr>
        <p:xfrm>
          <a:off x="3719830" y="5153660"/>
          <a:ext cx="4648200" cy="105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외형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15016"/>
              </p:ext>
            </p:extLst>
          </p:nvPr>
        </p:nvGraphicFramePr>
        <p:xfrm>
          <a:off x="394335" y="5523230"/>
          <a:ext cx="2939415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Pages>7</Pages>
  <Words>186</Words>
  <Characters>0</Characters>
  <Application>Microsoft Office PowerPoint</Application>
  <DocSecurity>0</DocSecurity>
  <PresentationFormat>와이드스크린</PresentationFormat>
  <Lines>0</Lines>
  <Paragraphs>39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NPC(세영) 컨텐츠 기획서</vt:lpstr>
      <vt:lpstr>문서 개요</vt:lpstr>
      <vt:lpstr>컨셉 정립</vt:lpstr>
      <vt:lpstr>정책 정립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13</cp:revision>
  <dcterms:modified xsi:type="dcterms:W3CDTF">2023-11-17T10:20:10Z</dcterms:modified>
  <cp:version>9.103.97.45139</cp:version>
</cp:coreProperties>
</file>