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0"/>
  </p:notesMasterIdLst>
  <p:handoutMasterIdLst>
    <p:handoutMasterId r:id="rId11"/>
  </p:handoutMasterIdLst>
  <p:sldIdLst>
    <p:sldId id="488" r:id="rId2"/>
    <p:sldId id="489" r:id="rId3"/>
    <p:sldId id="490" r:id="rId4"/>
    <p:sldId id="491" r:id="rId5"/>
    <p:sldId id="492" r:id="rId6"/>
    <p:sldId id="493" r:id="rId7"/>
    <p:sldId id="494" r:id="rId8"/>
    <p:sldId id="49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627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582" y="9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20/01/2025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공용 시스템 </a:t>
            </a:r>
            <a:r>
              <a:rPr lang="en-US" altLang="ko-KR" sz="3200" dirty="0"/>
              <a:t>UI </a:t>
            </a:r>
            <a:r>
              <a:rPr lang="ko-KR" altLang="en-US" sz="3200" dirty="0"/>
              <a:t>목록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F2D2A3-D79F-4179-93A5-6777E3E4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87" y="1433512"/>
            <a:ext cx="4800600" cy="4638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D64BC1-496A-4AC9-9931-AE36882A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019" y="1433512"/>
            <a:ext cx="45815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구성 요소 </a:t>
            </a:r>
            <a:r>
              <a:rPr lang="en-US" altLang="ko-KR" sz="3200" dirty="0"/>
              <a:t>UI </a:t>
            </a:r>
            <a:r>
              <a:rPr lang="ko-KR" altLang="en-US" sz="3200" dirty="0"/>
              <a:t>목록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51910D-4B17-4AFA-83E8-D18A7C8D4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268413"/>
            <a:ext cx="57054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0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티어 시스템 </a:t>
            </a:r>
            <a:r>
              <a:rPr lang="en-US" altLang="ko-KR" sz="3200" dirty="0"/>
              <a:t>UI </a:t>
            </a:r>
            <a:r>
              <a:rPr lang="ko-KR" altLang="en-US" sz="3200" dirty="0"/>
              <a:t>목록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A5BBF2-7917-43DF-AF94-E24C878EC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1268413"/>
            <a:ext cx="52768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관련 시스템 </a:t>
            </a:r>
            <a:r>
              <a:rPr lang="en-US" altLang="ko-KR" sz="3200" dirty="0"/>
              <a:t>UI </a:t>
            </a:r>
            <a:r>
              <a:rPr lang="ko-KR" altLang="en-US" sz="3200" dirty="0"/>
              <a:t>목록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3A8BDD0-CA07-4A30-822C-B5B5B608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1268413"/>
            <a:ext cx="64484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상세 정보 관련 시스템 </a:t>
            </a:r>
            <a:r>
              <a:rPr lang="en-US" altLang="ko-KR" sz="3200" dirty="0"/>
              <a:t>UI </a:t>
            </a:r>
            <a:r>
              <a:rPr lang="ko-KR" altLang="en-US" sz="3200" dirty="0"/>
              <a:t>목록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B0486D-1FDD-4C01-BF98-0170B505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1268413"/>
            <a:ext cx="69818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일람 관련 시스템 </a:t>
            </a:r>
            <a:r>
              <a:rPr lang="en-US" altLang="ko-KR" sz="3200" dirty="0"/>
              <a:t>UI </a:t>
            </a:r>
            <a:r>
              <a:rPr lang="ko-KR" altLang="en-US" sz="3200" dirty="0"/>
              <a:t>목록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DB0C91-C9F8-4DC0-A1EF-4382E6FA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387" y="1268413"/>
            <a:ext cx="5991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7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덱 편집 관련 시스템 </a:t>
            </a:r>
            <a:r>
              <a:rPr lang="en-US" altLang="ko-KR" sz="3200" dirty="0"/>
              <a:t>UI </a:t>
            </a:r>
            <a:r>
              <a:rPr lang="ko-KR" altLang="en-US" sz="3200" dirty="0"/>
              <a:t>목록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C5EF02-E179-454D-AC8E-61E227D7F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268413"/>
            <a:ext cx="6362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2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검색 시스템 관련 </a:t>
            </a:r>
            <a:r>
              <a:rPr lang="en-US" altLang="ko-KR" sz="3200" dirty="0"/>
              <a:t>UI </a:t>
            </a:r>
            <a:r>
              <a:rPr lang="ko-KR" altLang="en-US" sz="3200" dirty="0"/>
              <a:t>목록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2F83DC-589E-49BA-BEB4-505092DD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25" y="1268413"/>
            <a:ext cx="53149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4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7029</TotalTime>
  <Pages>7</Pages>
  <Words>44</Words>
  <Characters>0</Characters>
  <Application>Microsoft Office PowerPoint</Application>
  <DocSecurity>0</DocSecurity>
  <PresentationFormat>와이드스크린</PresentationFormat>
  <Lines>0</Lines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4487</cp:revision>
  <dcterms:modified xsi:type="dcterms:W3CDTF">2025-01-20T08:45:54Z</dcterms:modified>
  <cp:version>9.103.97.45139</cp:version>
</cp:coreProperties>
</file>