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6" r:id="rId3"/>
    <p:sldId id="265" r:id="rId4"/>
    <p:sldId id="259" r:id="rId5"/>
    <p:sldId id="260" r:id="rId6"/>
    <p:sldId id="263" r:id="rId7"/>
    <p:sldId id="264" r:id="rId8"/>
    <p:sldId id="262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14642-4D1D-4C0E-A309-865ED1EF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334FE-78AC-4406-B84E-AA826E1D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5275D-06B8-446C-83CA-72711F44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784288"/>
              </p:ext>
            </p:extLst>
          </p:nvPr>
        </p:nvGraphicFramePr>
        <p:xfrm>
          <a:off x="931617" y="1755286"/>
          <a:ext cx="10328765" cy="2122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퀘스트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</a:t>
                      </a:r>
                      <a:r>
                        <a:rPr lang="ko-KR" altLang="en-US" sz="1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 모든 퀘스트의 기본이 </a:t>
                      </a:r>
                      <a:r>
                        <a:rPr lang="ko-KR" altLang="ko-KR" sz="18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되는 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75403"/>
              </p:ext>
            </p:extLst>
          </p:nvPr>
        </p:nvGraphicFramePr>
        <p:xfrm>
          <a:off x="64478" y="64111"/>
          <a:ext cx="120337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달기라고 불리는 여우 요괴가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기운을 흡수하는 능력이 있는 여우 요괴는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인간 사회에서 비싸게 거래 되었기에 달기는 인간들의 눈을 피해 숨어 가족들과 평화롭고 행복하게 살고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하지만 행복은 오래 가지 않았다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탐욕에 물든 인간들로 인해 달기는 가족을 잃고 온몸에 상처를 입은 상태로 도망치다 우연히 동굴에 떨어지게 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 많은 지맥들이 지나가는 곳에 생긴 동굴은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가득하였고 지맥에 노출된 달기는 자신도 모르게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흡수했다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흡수한 방대한 기운으로 인하여 달기의 몸은 회복되었고 동시에 지맥을 다룰 수 있게 되었다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과도하게 흡수한 지맥의 기운은 달기에 몸속에서 날뛰었고 달기는 기운으로 인하여 감정이 폭주하여 가족의 복수를 위해 인간들을 모두 없애기 위해 움직였다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대륙에서 가장 강대하며 가장 큰 영토를 가지고 있으며 대륙의 중심에 있는 나라로 인간 사회에 중심이라 불리고 있었고 달기는 그 점을 노려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자신의 손에 넣기로 하였다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얼마 지나지 않아 제국의 황제 총애를 받게 된 달기를 서서히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집어 삼켰다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본래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무림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속한 자들은 무림에 속하지 않은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속세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인간들과 서로 간섭하지 않으며 일종의 중립의 입장을 지키고 있었다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그렇기에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달기에 속에 들어가고 있다는 소식을 들은 것은 이미 너무 늦은 때였다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달기라는 공통의 적이 생긴 무림에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정파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세력들은 연합을 만들어 달기에게 대항 했으나 지맥 자체를 다루는 달기의 힘은 너무나도 강했고 결국 </a:t>
                      </a:r>
                      <a:r>
                        <a:rPr lang="ko-KR" altLang="en-US" sz="1200" dirty="0" err="1"/>
                        <a:t>무림맹주와</a:t>
                      </a:r>
                      <a:r>
                        <a:rPr lang="ko-KR" altLang="en-US" sz="1200" dirty="0"/>
                        <a:t> 천마 등의 중요 인물들이 죽거나 불구가 되었으며 훗날 복수를 기약하며 동쪽에 있는 나라로 몸을 숨겼다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년 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살아남은 자들은 다시 달기에게 도전하기 위해 조용히 세력을 회복하고 있었다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아홉 꼬리들은 우선 무림에 정파와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세력들의 사이를 이간질하여 충돌하게 만들어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정사 대전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일어나게 만들었고 양쪽 세력의 숫자가 줄고 전쟁이 끝나갈 무렵 지맥을 조작하여 동쪽 나라 전국에 대량의 괴물들을 발생 시켜 무림 세력을 쓸어버리려 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동시에 동쪽 나라 국경에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병력들을 집중시켜 동쪽 나라의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병력들이 괴물들에게 집중 할 수 없게 만들었다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결국 무림에 세력들은 크게 감소하였고 나라 전체에는 괴물들이 넘쳐나게 되었다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3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945789"/>
              </p:ext>
            </p:extLst>
          </p:nvPr>
        </p:nvGraphicFramePr>
        <p:xfrm>
          <a:off x="64478" y="64111"/>
          <a:ext cx="1203373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평소와 다름없이 동물을 잡기 위해 사냥꾼은 숲 속을 헤매다가 사슴을 찾아 활을 겨누고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순간 괴물이 나타나 사슴을 덮쳤고 사냥꾼은 괴물을 피해 마을로 급하게 도망쳤다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숲을 빠져나와 마을을 본 사냥꾼은 놀랄 수 밖에 없었다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자신의 마을이 괴물들에게 습격 받아 불타고 있었지 때문이다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급히 마을로 달려가 가족들을 찾았지만 이미 가족들은 모두 죽어 있었고 사냥꾼은 살기위해 괴물들을 피해서 도망쳤다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그렇게 사냥꾼은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방랑자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가 되었다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가족과 친구들을 모두 잃은 방랑자는 복수심에 불타 올랐고 괴물을 죽이기 위해 온갖 방법을 찾아 떠돌아 다녔다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그러다 우연히 스승을 만나 간단한 기술들을 전수 받고 복수를 위해 전국을 떠돌며 괴물들을 사냥하고 다녔다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년 후 괴물을 사냥하고 다니던 중 나라와 무림에서 괴물들을 잡기위한 토벌단을 창설했고 현재 추가 단원들을 모집하고 있다는 소문이 들려왔다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토벌단은 본래 괴물들을 억제하고 있던 무림 세력과 나라의 관군들이 더 이상 괴물들을 상대할 여력이 없어져 전국에서 괴물을 상대 할 수 있는 인재를 찾고 훈련시켜 괴물들을 상대하기 위해 창설되었다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방랑자는 토벌단에 입단하게 되면 괴물들을 더 효과적으로 죽일 수 있다 생각하여 토벌단에 들어가기로 마음먹고 입단 시험을 받기 위해 시험장을 찾아갔다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시험의 내용은 총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가지 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첫 번째 괴물의 추적 할 수 있는 능력을 증명하는 것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두 번째 괴물을 사냥하고 증거를 가져 오는 것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세 번째 동료와 합을 맞추는 것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방랑자는 자신처럼 시험을 치루는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과 함께 시험에 통과하고 토벌단의 단원이 되었다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78740"/>
              </p:ext>
            </p:extLst>
          </p:nvPr>
        </p:nvGraphicFramePr>
        <p:xfrm>
          <a:off x="64478" y="64111"/>
          <a:ext cx="1203373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1234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본론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946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입단 이후 임무를 받아 괴물을 사냥하며 공헌도가 많이 쌓은 방랑자에게 토벌단에서 상위 임무를 주고 방랑자는 임무를 수행하기 위해 떠난다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임무 수행 중 방랑자는 해당 임무의 원흉과 만나게 되고 치열한 싸움 끝에 제압한다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원흉은 누군가의 분신이며 뒤에 거대한 흑막이 있다는 것을 알게 된 방랑자는 해당 존재를 추적하기로 하고 그러기 위해 더 많은 임무를 해결하고 공헌도를 쌓는다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계속 임무를 수행하던 중 토벌단에서 오랜만에 </a:t>
                      </a:r>
                      <a:r>
                        <a:rPr lang="ko-KR" altLang="en-US" sz="1200" dirty="0" err="1"/>
                        <a:t>토벌단</a:t>
                      </a:r>
                      <a:r>
                        <a:rPr lang="ko-KR" altLang="en-US" sz="1200" dirty="0"/>
                        <a:t> 동기인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만나게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하지만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상태는 뭔가 이상해 보였고 대화 후 현제 산신이 오염되어 폭주하고 있고 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은 산신에게 당해 인간이 아닌 </a:t>
                      </a:r>
                      <a:r>
                        <a:rPr lang="ko-KR" altLang="en-US" sz="1200" dirty="0" err="1"/>
                        <a:t>창귀가</a:t>
                      </a:r>
                      <a:r>
                        <a:rPr lang="ko-KR" altLang="en-US" sz="1200" dirty="0"/>
                        <a:t> 되어 버렸다는 사실을 알게 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 err="1"/>
                        <a:t>창귀가</a:t>
                      </a:r>
                      <a:r>
                        <a:rPr lang="ko-KR" altLang="en-US" sz="1200" dirty="0"/>
                        <a:t> 된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은 방랑자에게 산신을 제압하고 자신을 해방해 줄 것을 부탁 하였고 방랑자는 그 부탁에 따라 산신을 제압한다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계속해서 분신들을 처리하고 정보를 모아 흑막에게 가까워진 방랑자의 앞에 지금 까지 처리 했던 분신들과 다른 이질적인 분신이 나타난다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분신은 자신을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꼬리 중 하나 이며 동시에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에게 남은 마지막 진심이라고 밝힌다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가 지맥에 노출되었을 때 지맥의 강력한 힘으로 인하여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진심인 본인은 마음속 깊은 곳에 가라앉게 되었으며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가 자신의 꼬리에 있는 </a:t>
                      </a:r>
                      <a:r>
                        <a:rPr lang="ko-KR" altLang="en-US" sz="1200" dirty="0" err="1"/>
                        <a:t>요력으로</a:t>
                      </a:r>
                      <a:r>
                        <a:rPr lang="ko-KR" altLang="en-US" sz="1200" dirty="0"/>
                        <a:t> 분신을 만드는 순간 자신 또한 분신 중 하나에 깃들게 되었으며 현제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는 지맥으로 폭주하여 세상에 모든 인간을 멸하기 위해 움직이고 있다는 것과 현제 방랑자가 대부분의 분신을 제압하여 이상이 생겼다는 것을 알고 이 나라로 오고 있다는 사실을 알려 주었다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18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2103"/>
              </p:ext>
            </p:extLst>
          </p:nvPr>
        </p:nvGraphicFramePr>
        <p:xfrm>
          <a:off x="64478" y="64111"/>
          <a:ext cx="1203373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결론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방랑자는 싸움을 준비하고 분신의 안내를 받아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와 목숨을 건 싸움을 한다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치열한 싸움 끝에 방랑자는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와의 싸움에서 승리했지만 오랜 시간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달기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의 통제를 받던 지맥이 폭주 하여 세상에 다시 위기가 온다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폭주하는 지맥을 제압하기 위해 방랑자는 결단을 내린다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B334E168-7C3C-41E4-9AC2-93DD30494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24537"/>
              </p:ext>
            </p:extLst>
          </p:nvPr>
        </p:nvGraphicFramePr>
        <p:xfrm>
          <a:off x="64478" y="1407160"/>
          <a:ext cx="12033737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에필로그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폭주하던 지맥을 제압하기 위해 방랑자는 자신의 몸을 제물로 받쳐 지맥을 일시적으로 봉인하기로 하고 토벌단에 사람들에게 편지를 보내고 지맥을 봉인한다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E84A4B-082E-4A1D-82E7-D760795B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4681"/>
              </p:ext>
            </p:extLst>
          </p:nvPr>
        </p:nvGraphicFramePr>
        <p:xfrm>
          <a:off x="64477" y="2052320"/>
          <a:ext cx="12033737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에필로그</a:t>
                      </a:r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방랑자는 자신의 힘을 사용하여 지맥을 가까스로 봉인하고 다시 이런 일이 일어나지 않게 하기 위해 지맥의 수호자가 되어 평생을 그곳을 지킨다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E21CC3-275A-4236-8A7D-739D30DA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5981"/>
              </p:ext>
            </p:extLst>
          </p:nvPr>
        </p:nvGraphicFramePr>
        <p:xfrm>
          <a:off x="64476" y="2697480"/>
          <a:ext cx="12033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에필로그</a:t>
                      </a:r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방랑자와 동료들의 힘을 모아 지맥의 기운을 다스려 제압하여 구슬들에 봉인하고 방랑자와 동료들은 봉인된 지맥의 기운을 본래 있어야할 곳으로 보내기 위해서 여행을 떠난다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76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BF5095-3E80-6991-E0CC-AB53C910C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94879"/>
              </p:ext>
            </p:extLst>
          </p:nvPr>
        </p:nvGraphicFramePr>
        <p:xfrm>
          <a:off x="203200" y="91440"/>
          <a:ext cx="48172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5">
                  <a:extLst>
                    <a:ext uri="{9D8B030D-6E8A-4147-A177-3AD203B41FA5}">
                      <a16:colId xmlns:a16="http://schemas.microsoft.com/office/drawing/2014/main" val="2069246486"/>
                    </a:ext>
                  </a:extLst>
                </a:gridCol>
                <a:gridCol w="3961153">
                  <a:extLst>
                    <a:ext uri="{9D8B030D-6E8A-4147-A177-3AD203B41FA5}">
                      <a16:colId xmlns:a16="http://schemas.microsoft.com/office/drawing/2014/main" val="34126456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퀘스트 분류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55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토벌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몬스터를 일정량 이상 잡는 것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3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아이템을 얻어 가져오는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지역에 도착하는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호위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캐릭터를 지키는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6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아이템을 다른 캐릭터에게 전달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특정 캐릭터와 대화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24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일정 시간 동안 생존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2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D2907-83FD-48D3-BC2E-0744F10E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985CF1-646C-43E2-81E4-47EF43039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14862"/>
              </p:ext>
            </p:extLst>
          </p:nvPr>
        </p:nvGraphicFramePr>
        <p:xfrm>
          <a:off x="183173" y="1444575"/>
          <a:ext cx="11825654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745">
                  <a:extLst>
                    <a:ext uri="{9D8B030D-6E8A-4147-A177-3AD203B41FA5}">
                      <a16:colId xmlns:a16="http://schemas.microsoft.com/office/drawing/2014/main" val="3693940621"/>
                    </a:ext>
                  </a:extLst>
                </a:gridCol>
                <a:gridCol w="931984">
                  <a:extLst>
                    <a:ext uri="{9D8B030D-6E8A-4147-A177-3AD203B41FA5}">
                      <a16:colId xmlns:a16="http://schemas.microsoft.com/office/drawing/2014/main" val="1187552722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1554674024"/>
                    </a:ext>
                  </a:extLst>
                </a:gridCol>
                <a:gridCol w="1459523">
                  <a:extLst>
                    <a:ext uri="{9D8B030D-6E8A-4147-A177-3AD203B41FA5}">
                      <a16:colId xmlns:a16="http://schemas.microsoft.com/office/drawing/2014/main" val="1496722657"/>
                    </a:ext>
                  </a:extLst>
                </a:gridCol>
                <a:gridCol w="8335109">
                  <a:extLst>
                    <a:ext uri="{9D8B030D-6E8A-4147-A177-3AD203B41FA5}">
                      <a16:colId xmlns:a16="http://schemas.microsoft.com/office/drawing/2014/main" val="1345397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퀘스트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레벨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5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동물 사냥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시작 시 자동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마을에서 나와서 산속 사냥터로 이동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사냥감을 찾는다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사슴을 발견한다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52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도망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괴물이 사슴을 덮치는 것을 본다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마을로 가는 언덕으로 이동한다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마을이 불타는 것을 확인한다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</a:t>
                      </a:r>
                      <a:r>
                        <a:rPr lang="ko-KR" altLang="en-US" sz="1100" dirty="0"/>
                        <a:t>마을에 가족들의 생존을 확인한다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5.</a:t>
                      </a:r>
                      <a:r>
                        <a:rPr lang="ko-KR" altLang="en-US" sz="1100" dirty="0"/>
                        <a:t>마을을 빠져나와 특정 장소로 이동 후 의문의 고수와 조우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26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소문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스승과 함께 마을에 도착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상점에서 전리품 처분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 err="1"/>
                        <a:t>토벌단</a:t>
                      </a:r>
                      <a:r>
                        <a:rPr lang="ko-KR" altLang="en-US" sz="1100" dirty="0"/>
                        <a:t> 소문을 들음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</a:t>
                      </a:r>
                      <a:r>
                        <a:rPr lang="ko-KR" altLang="en-US" sz="1100" dirty="0"/>
                        <a:t>마을 사람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명 이상에게 말을 걸어 소문을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8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접수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스승과 대화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시험장으로 이동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시험 접수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5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시험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시험관과 대화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특정 괴물 추적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괴물 처치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4.</a:t>
                      </a:r>
                      <a:r>
                        <a:rPr lang="ko-KR" altLang="en-US" sz="1100" dirty="0"/>
                        <a:t>시험관에게 전리품 전달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96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만남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1.’</a:t>
                      </a:r>
                      <a:r>
                        <a:rPr lang="ko-KR" altLang="en-US" sz="1100" dirty="0"/>
                        <a:t>세영</a:t>
                      </a:r>
                      <a:r>
                        <a:rPr lang="en-US" altLang="ko-KR" sz="1100" dirty="0"/>
                        <a:t>’</a:t>
                      </a:r>
                      <a:r>
                        <a:rPr lang="ko-KR" altLang="en-US" sz="1100" dirty="0"/>
                        <a:t>과 대화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특정 괴물 처치</a:t>
                      </a:r>
                      <a:endParaRPr lang="en-US" altLang="ko-KR" sz="11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시험관과 대화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입단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r>
                        <a:rPr lang="ko-KR" altLang="en-US" sz="1100" dirty="0"/>
                        <a:t>번 퀘스트 클리어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시험관과 대화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3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0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1246</Words>
  <Application>Microsoft Office PowerPoint</Application>
  <PresentationFormat>와이드스크린</PresentationFormat>
  <Paragraphs>138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퀘스트 기획서</vt:lpstr>
      <vt:lpstr>목차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진행 과정(기)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71</cp:revision>
  <dcterms:created xsi:type="dcterms:W3CDTF">2023-12-06T09:10:16Z</dcterms:created>
  <dcterms:modified xsi:type="dcterms:W3CDTF">2023-12-07T10:48:57Z</dcterms:modified>
</cp:coreProperties>
</file>