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27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780" y="108"/>
      </p:cViewPr>
      <p:guideLst>
        <p:guide orient="horz" pos="2160"/>
        <p:guide pos="3840"/>
        <p:guide orient="horz" pos="730"/>
        <p:guide pos="435"/>
        <p:guide pos="7239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83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377823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62189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90496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/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96378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/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83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Pages>17</Pages>
  <Words>1271</Words>
  <Characters>0</Characters>
  <Application>Microsoft Office PowerPoint</Application>
  <DocSecurity>0</DocSecurity>
  <PresentationFormat>와이드스크린</PresentationFormat>
  <Lines>0</Lines>
  <Paragraphs>308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643</cp:revision>
  <dcterms:modified xsi:type="dcterms:W3CDTF">2024-02-21T10:48:26Z</dcterms:modified>
  <cp:version>9.103.97.45139</cp:version>
</cp:coreProperties>
</file>