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266" r:id="rId3"/>
    <p:sldId id="265" r:id="rId4"/>
    <p:sldId id="268" r:id="rId5"/>
    <p:sldId id="271" r:id="rId6"/>
    <p:sldId id="272" r:id="rId7"/>
    <p:sldId id="269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354" y="108"/>
      </p:cViewPr>
      <p:guideLst>
        <p:guide orient="horz" pos="2183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12389"/>
              </p:ext>
            </p:extLst>
          </p:nvPr>
        </p:nvGraphicFramePr>
        <p:xfrm>
          <a:off x="1414463" y="2212022"/>
          <a:ext cx="9351645" cy="24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83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49414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24257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A9E251-576D-F0C3-C7DF-A421E50ED6B7}"/>
              </a:ext>
            </a:extLst>
          </p:cNvPr>
          <p:cNvGrpSpPr/>
          <p:nvPr/>
        </p:nvGrpSpPr>
        <p:grpSpPr>
          <a:xfrm>
            <a:off x="1414463" y="1158875"/>
            <a:ext cx="2160001" cy="1997285"/>
            <a:chOff x="1579005" y="1958057"/>
            <a:chExt cx="2160001" cy="1997285"/>
          </a:xfrm>
        </p:grpSpPr>
        <p:sp>
          <p:nvSpPr>
            <p:cNvPr id="4" name="사각형: 둥근 대각선 방향 모서리 3">
              <a:extLst>
                <a:ext uri="{FF2B5EF4-FFF2-40B4-BE49-F238E27FC236}">
                  <a16:creationId xmlns:a16="http://schemas.microsoft.com/office/drawing/2014/main" id="{4271BBA1-B37D-B3DE-CAD8-A2166341C440}"/>
                </a:ext>
              </a:extLst>
            </p:cNvPr>
            <p:cNvSpPr/>
            <p:nvPr/>
          </p:nvSpPr>
          <p:spPr>
            <a:xfrm>
              <a:off x="1579006" y="1958057"/>
              <a:ext cx="2160000" cy="9000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발생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22BE230-5135-3BA5-84C7-4335187C0221}"/>
                </a:ext>
              </a:extLst>
            </p:cNvPr>
            <p:cNvSpPr/>
            <p:nvPr/>
          </p:nvSpPr>
          <p:spPr>
            <a:xfrm>
              <a:off x="1579005" y="2862502"/>
              <a:ext cx="2160000" cy="1092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발생 조건 달성 시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퀘스트 발생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B4322E5-5BBC-3C0D-1887-B5828F3AF794}"/>
              </a:ext>
            </a:extLst>
          </p:cNvPr>
          <p:cNvGrpSpPr/>
          <p:nvPr/>
        </p:nvGrpSpPr>
        <p:grpSpPr>
          <a:xfrm>
            <a:off x="5015997" y="1158875"/>
            <a:ext cx="2160001" cy="1997285"/>
            <a:chOff x="1579005" y="1958057"/>
            <a:chExt cx="2160001" cy="1997285"/>
          </a:xfrm>
        </p:grpSpPr>
        <p:sp>
          <p:nvSpPr>
            <p:cNvPr id="34" name="사각형: 둥근 대각선 방향 모서리 33">
              <a:extLst>
                <a:ext uri="{FF2B5EF4-FFF2-40B4-BE49-F238E27FC236}">
                  <a16:creationId xmlns:a16="http://schemas.microsoft.com/office/drawing/2014/main" id="{ECAE434A-9BF7-2A68-C8C3-4FEFDDFE859B}"/>
                </a:ext>
              </a:extLst>
            </p:cNvPr>
            <p:cNvSpPr/>
            <p:nvPr/>
          </p:nvSpPr>
          <p:spPr>
            <a:xfrm>
              <a:off x="1579006" y="1958057"/>
              <a:ext cx="2160000" cy="9000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알림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CBCE67-A4F5-6136-901C-688036B1C7B6}"/>
                </a:ext>
              </a:extLst>
            </p:cNvPr>
            <p:cNvSpPr/>
            <p:nvPr/>
          </p:nvSpPr>
          <p:spPr>
            <a:xfrm>
              <a:off x="1579005" y="2862502"/>
              <a:ext cx="2160000" cy="1092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퀘스트 수락 가능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en-US" altLang="ko-KR" b="0" dirty="0">
                  <a:solidFill>
                    <a:schemeClr val="tx1"/>
                  </a:solidFill>
                </a:rPr>
                <a:t>NPC, </a:t>
              </a:r>
              <a:r>
                <a:rPr lang="ko-KR" altLang="en-US" b="0" dirty="0">
                  <a:solidFill>
                    <a:schemeClr val="tx1"/>
                  </a:solidFill>
                </a:rPr>
                <a:t>오브젝트에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팝업 표시</a:t>
              </a:r>
            </a:p>
          </p:txBody>
        </p:sp>
      </p:grpSp>
      <p:sp>
        <p:nvSpPr>
          <p:cNvPr id="46" name="순서도: 병합 45">
            <a:extLst>
              <a:ext uri="{FF2B5EF4-FFF2-40B4-BE49-F238E27FC236}">
                <a16:creationId xmlns:a16="http://schemas.microsoft.com/office/drawing/2014/main" id="{F4FAB9C4-B388-2608-CEEF-6707A42BA8A6}"/>
              </a:ext>
            </a:extLst>
          </p:cNvPr>
          <p:cNvSpPr/>
          <p:nvPr/>
        </p:nvSpPr>
        <p:spPr>
          <a:xfrm rot="16200000">
            <a:off x="3949727" y="1266364"/>
            <a:ext cx="687753" cy="68502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9A602CF-4949-E0C5-3671-4D5736C52E04}"/>
              </a:ext>
            </a:extLst>
          </p:cNvPr>
          <p:cNvGrpSpPr/>
          <p:nvPr/>
        </p:nvGrpSpPr>
        <p:grpSpPr>
          <a:xfrm>
            <a:off x="8619985" y="1158875"/>
            <a:ext cx="2160001" cy="1997285"/>
            <a:chOff x="1579005" y="1958057"/>
            <a:chExt cx="2160001" cy="1997285"/>
          </a:xfrm>
        </p:grpSpPr>
        <p:sp>
          <p:nvSpPr>
            <p:cNvPr id="38" name="사각형: 둥근 대각선 방향 모서리 37">
              <a:extLst>
                <a:ext uri="{FF2B5EF4-FFF2-40B4-BE49-F238E27FC236}">
                  <a16:creationId xmlns:a16="http://schemas.microsoft.com/office/drawing/2014/main" id="{23A11173-5A1E-8D43-C45F-D0C0490F7A15}"/>
                </a:ext>
              </a:extLst>
            </p:cNvPr>
            <p:cNvSpPr/>
            <p:nvPr/>
          </p:nvSpPr>
          <p:spPr>
            <a:xfrm>
              <a:off x="1579006" y="1958057"/>
              <a:ext cx="2160000" cy="9000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수락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F8C2606-64E7-5B60-99D9-98455A2F2A6D}"/>
                </a:ext>
              </a:extLst>
            </p:cNvPr>
            <p:cNvSpPr/>
            <p:nvPr/>
          </p:nvSpPr>
          <p:spPr>
            <a:xfrm>
              <a:off x="1579005" y="2862502"/>
              <a:ext cx="2160000" cy="1092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상호작용으로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퀘스트 수락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7265F97-6CBC-0D4D-B389-91AF39799256}"/>
              </a:ext>
            </a:extLst>
          </p:cNvPr>
          <p:cNvGrpSpPr/>
          <p:nvPr/>
        </p:nvGrpSpPr>
        <p:grpSpPr>
          <a:xfrm>
            <a:off x="8619986" y="3701840"/>
            <a:ext cx="2160001" cy="1997285"/>
            <a:chOff x="1579005" y="1958057"/>
            <a:chExt cx="2160001" cy="1997285"/>
          </a:xfrm>
        </p:grpSpPr>
        <p:sp>
          <p:nvSpPr>
            <p:cNvPr id="41" name="사각형: 둥근 대각선 방향 모서리 40">
              <a:extLst>
                <a:ext uri="{FF2B5EF4-FFF2-40B4-BE49-F238E27FC236}">
                  <a16:creationId xmlns:a16="http://schemas.microsoft.com/office/drawing/2014/main" id="{048B6BF8-BF2E-7167-5D64-230FB8701460}"/>
                </a:ext>
              </a:extLst>
            </p:cNvPr>
            <p:cNvSpPr/>
            <p:nvPr/>
          </p:nvSpPr>
          <p:spPr>
            <a:xfrm>
              <a:off x="1579006" y="1958057"/>
              <a:ext cx="2160000" cy="9000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진행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F680755-E25D-0CB0-99A0-0F3D350C61C4}"/>
                </a:ext>
              </a:extLst>
            </p:cNvPr>
            <p:cNvSpPr/>
            <p:nvPr/>
          </p:nvSpPr>
          <p:spPr>
            <a:xfrm>
              <a:off x="1579005" y="2862502"/>
              <a:ext cx="2160000" cy="1092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수락한 퀘스트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진행도 및 퀘스트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내용 표시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D4FFB2A-95C1-876F-58B7-37AB8BF63BB0}"/>
              </a:ext>
            </a:extLst>
          </p:cNvPr>
          <p:cNvGrpSpPr/>
          <p:nvPr/>
        </p:nvGrpSpPr>
        <p:grpSpPr>
          <a:xfrm>
            <a:off x="5015999" y="3706286"/>
            <a:ext cx="2160001" cy="1997285"/>
            <a:chOff x="1579005" y="1958057"/>
            <a:chExt cx="2160001" cy="1997285"/>
          </a:xfrm>
        </p:grpSpPr>
        <p:sp>
          <p:nvSpPr>
            <p:cNvPr id="44" name="사각형: 둥근 대각선 방향 모서리 43">
              <a:extLst>
                <a:ext uri="{FF2B5EF4-FFF2-40B4-BE49-F238E27FC236}">
                  <a16:creationId xmlns:a16="http://schemas.microsoft.com/office/drawing/2014/main" id="{50DAAF0A-22FB-1CD4-71FC-92453BB8C612}"/>
                </a:ext>
              </a:extLst>
            </p:cNvPr>
            <p:cNvSpPr/>
            <p:nvPr/>
          </p:nvSpPr>
          <p:spPr>
            <a:xfrm>
              <a:off x="1579006" y="1958057"/>
              <a:ext cx="2160000" cy="90000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완료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A820ADC-C517-625D-22A0-9D6A7E8AE4C2}"/>
                </a:ext>
              </a:extLst>
            </p:cNvPr>
            <p:cNvSpPr/>
            <p:nvPr/>
          </p:nvSpPr>
          <p:spPr>
            <a:xfrm>
              <a:off x="1579005" y="2862502"/>
              <a:ext cx="2160000" cy="1092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목표를 달성한 </a:t>
              </a:r>
              <a:endParaRPr lang="en-US" altLang="ko-KR" b="0" dirty="0">
                <a:solidFill>
                  <a:schemeClr val="tx1"/>
                </a:solidFill>
              </a:endParaRPr>
            </a:p>
            <a:p>
              <a:pPr latinLnBrk="1"/>
              <a:r>
                <a:rPr lang="ko-KR" altLang="en-US" b="0" dirty="0">
                  <a:solidFill>
                    <a:schemeClr val="tx1"/>
                  </a:solidFill>
                </a:rPr>
                <a:t>퀘스트를 완료</a:t>
              </a:r>
            </a:p>
          </p:txBody>
        </p:sp>
      </p:grpSp>
      <p:sp>
        <p:nvSpPr>
          <p:cNvPr id="47" name="순서도: 병합 46">
            <a:extLst>
              <a:ext uri="{FF2B5EF4-FFF2-40B4-BE49-F238E27FC236}">
                <a16:creationId xmlns:a16="http://schemas.microsoft.com/office/drawing/2014/main" id="{D8BC0540-428B-3F2A-58C3-4AD93016FB80}"/>
              </a:ext>
            </a:extLst>
          </p:cNvPr>
          <p:cNvSpPr/>
          <p:nvPr/>
        </p:nvSpPr>
        <p:spPr>
          <a:xfrm rot="16200000">
            <a:off x="7554115" y="1266364"/>
            <a:ext cx="687753" cy="68502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병합 47">
            <a:extLst>
              <a:ext uri="{FF2B5EF4-FFF2-40B4-BE49-F238E27FC236}">
                <a16:creationId xmlns:a16="http://schemas.microsoft.com/office/drawing/2014/main" id="{5A7AE88C-1919-A6CE-631E-78935C985AF8}"/>
              </a:ext>
            </a:extLst>
          </p:cNvPr>
          <p:cNvSpPr/>
          <p:nvPr/>
        </p:nvSpPr>
        <p:spPr>
          <a:xfrm>
            <a:off x="9352072" y="2861298"/>
            <a:ext cx="687753" cy="68502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병합 51">
            <a:extLst>
              <a:ext uri="{FF2B5EF4-FFF2-40B4-BE49-F238E27FC236}">
                <a16:creationId xmlns:a16="http://schemas.microsoft.com/office/drawing/2014/main" id="{D085EDDF-748F-8218-508E-21F4FC805B52}"/>
              </a:ext>
            </a:extLst>
          </p:cNvPr>
          <p:cNvSpPr/>
          <p:nvPr/>
        </p:nvSpPr>
        <p:spPr>
          <a:xfrm rot="5400000">
            <a:off x="7554114" y="3809329"/>
            <a:ext cx="687753" cy="685021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C73C16E-CB53-ED1B-8510-55A2982A0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080328"/>
              </p:ext>
            </p:extLst>
          </p:nvPr>
        </p:nvGraphicFramePr>
        <p:xfrm>
          <a:off x="1414464" y="3741336"/>
          <a:ext cx="3487474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474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 까지 동시에 수행 가능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8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 까지 동시 수행 가능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45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연계 퀘스트는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개의 퀘스트로 취급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25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불가 및 보류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8C0A4544-C72D-45A1-A904-F9B6C0EB1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80451"/>
              </p:ext>
            </p:extLst>
          </p:nvPr>
        </p:nvGraphicFramePr>
        <p:xfrm>
          <a:off x="1805939" y="1148826"/>
          <a:ext cx="897001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79944936"/>
                    </a:ext>
                  </a:extLst>
                </a:gridCol>
                <a:gridCol w="940853">
                  <a:extLst>
                    <a:ext uri="{9D8B030D-6E8A-4147-A177-3AD203B41FA5}">
                      <a16:colId xmlns:a16="http://schemas.microsoft.com/office/drawing/2014/main" val="1559220905"/>
                    </a:ext>
                  </a:extLst>
                </a:gridCol>
                <a:gridCol w="7308115">
                  <a:extLst>
                    <a:ext uri="{9D8B030D-6E8A-4147-A177-3AD203B41FA5}">
                      <a16:colId xmlns:a16="http://schemas.microsoft.com/office/drawing/2014/main" val="4075275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당 발생 조건은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까지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상호 작용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위치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등이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40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발생시 해당 퀘스트를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에게 부여 하는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오브젝트에 팝업이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4395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에게 부여됨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762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오브젝트와 상호작용하여 퀘스트를 수락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66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 목표는 퀘스트 당 최대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 까지 있음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목표는 토벌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배달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대화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98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목표 달성 시 자동 완료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459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목표 달성 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오브젝트와 상호작용하여 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6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68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FB60E2-E889-4AEE-937F-8A1F1195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4" y="1154430"/>
            <a:ext cx="1821654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Pages>5</Pages>
  <Words>373</Words>
  <Characters>0</Characters>
  <Application>Microsoft Office PowerPoint</Application>
  <DocSecurity>0</DocSecurity>
  <PresentationFormat>와이드스크린</PresentationFormat>
  <Lines>0</Lines>
  <Paragraphs>79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36</cp:revision>
  <dcterms:modified xsi:type="dcterms:W3CDTF">2024-01-11T20:33:36Z</dcterms:modified>
  <cp:version>9.103.97.45139</cp:version>
</cp:coreProperties>
</file>