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5" r:id="rId3"/>
    <p:sldId id="267" r:id="rId4"/>
    <p:sldId id="270" r:id="rId5"/>
    <p:sldId id="275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70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7315"/>
              </p:ext>
            </p:extLst>
          </p:nvPr>
        </p:nvGraphicFramePr>
        <p:xfrm>
          <a:off x="1810116" y="3702342"/>
          <a:ext cx="8571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14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6461253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26887"/>
              </p:ext>
            </p:extLst>
          </p:nvPr>
        </p:nvGraphicFramePr>
        <p:xfrm>
          <a:off x="1810116" y="1980134"/>
          <a:ext cx="8571767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767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6536"/>
              </p:ext>
            </p:extLst>
          </p:nvPr>
        </p:nvGraphicFramePr>
        <p:xfrm>
          <a:off x="4910772" y="1295400"/>
          <a:ext cx="65859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60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562919">
                  <a:extLst>
                    <a:ext uri="{9D8B030D-6E8A-4147-A177-3AD203B41FA5}">
                      <a16:colId xmlns:a16="http://schemas.microsoft.com/office/drawing/2014/main" val="3020504956"/>
                    </a:ext>
                  </a:extLst>
                </a:gridCol>
                <a:gridCol w="4850324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경지에 최대 레벨에 도달했을 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도달한 상태에서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  <a:tr h="234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보유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66621"/>
                  </a:ext>
                </a:extLst>
              </a:tr>
              <a:tr h="234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후 잔여 경험치 만큼 경험치가 상승한다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47658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3ADAD4-2953-45F5-B33C-63DDD3A1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761"/>
              </p:ext>
            </p:extLst>
          </p:nvPr>
        </p:nvGraphicFramePr>
        <p:xfrm>
          <a:off x="4953730" y="3527095"/>
          <a:ext cx="223560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06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1527095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경지별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444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567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030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30E809A-F568-4AB2-BEA4-55BFEFA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42724"/>
              </p:ext>
            </p:extLst>
          </p:nvPr>
        </p:nvGraphicFramePr>
        <p:xfrm>
          <a:off x="7238271" y="3527095"/>
          <a:ext cx="425840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54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3475350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소수점 둘째자리에서 반올림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54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3~40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42~50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52~60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62~80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28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2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82~100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52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5681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BB43D52-7515-47D2-8F5C-CC5C7A3F2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8" y="1158875"/>
            <a:ext cx="2733675" cy="4745839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EBE2F7-89FE-4043-9366-E0E15C8B4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61154"/>
              </p:ext>
            </p:extLst>
          </p:nvPr>
        </p:nvGraphicFramePr>
        <p:xfrm>
          <a:off x="687756" y="6046564"/>
          <a:ext cx="42170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2122912176"/>
                    </a:ext>
                  </a:extLst>
                </a:gridCol>
                <a:gridCol w="3213417">
                  <a:extLst>
                    <a:ext uri="{9D8B030D-6E8A-4147-A177-3AD203B41FA5}">
                      <a16:colId xmlns:a16="http://schemas.microsoft.com/office/drawing/2014/main" val="3531443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능력치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한계치 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체력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(HP_LIT),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지구력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(EP_LIT),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외공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OpQ_LIT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필요 경험치 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필요 경험치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Target_EXP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2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CCBFFAD8-7909-4DAF-BFF1-EE85182C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912"/>
              </p:ext>
            </p:extLst>
          </p:nvPr>
        </p:nvGraphicFramePr>
        <p:xfrm>
          <a:off x="2032000" y="1328701"/>
          <a:ext cx="8128000" cy="254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30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446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478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5238015"/>
                    </a:ext>
                  </a:extLst>
                </a:gridCol>
              </a:tblGrid>
              <a:tr h="22341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55304"/>
                  </a:ext>
                </a:extLst>
              </a:tr>
              <a:tr h="31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6482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05494"/>
              </p:ext>
            </p:extLst>
          </p:nvPr>
        </p:nvGraphicFramePr>
        <p:xfrm>
          <a:off x="2032000" y="4046045"/>
          <a:ext cx="81279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29">
                  <a:extLst>
                    <a:ext uri="{9D8B030D-6E8A-4147-A177-3AD203B41FA5}">
                      <a16:colId xmlns:a16="http://schemas.microsoft.com/office/drawing/2014/main" val="3443498095"/>
                    </a:ext>
                  </a:extLst>
                </a:gridCol>
                <a:gridCol w="831229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6465541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7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0F802F6-14B8-45BE-BDA6-766D36754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5386" y="1528057"/>
            <a:ext cx="108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6A6AFB-9919-4A41-A8B8-F4B77D8F33C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3" y="1528057"/>
            <a:ext cx="108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CF72F9-20CF-46EE-B3D3-92018C5EA9B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6" y="1528057"/>
            <a:ext cx="108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D854A3-3425-4679-8A5E-C274EE880A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1528057"/>
            <a:ext cx="108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53CC3-7999-4534-B719-B232BAF096C5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3" y="1528057"/>
            <a:ext cx="10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161"/>
              </p:ext>
            </p:extLst>
          </p:nvPr>
        </p:nvGraphicFramePr>
        <p:xfrm>
          <a:off x="5002822" y="1158875"/>
          <a:ext cx="649385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70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99570">
                  <a:extLst>
                    <a:ext uri="{9D8B030D-6E8A-4147-A177-3AD203B41FA5}">
                      <a16:colId xmlns:a16="http://schemas.microsoft.com/office/drawing/2014/main" val="587803920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321132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 별 기본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14116"/>
              </p:ext>
            </p:extLst>
          </p:nvPr>
        </p:nvGraphicFramePr>
        <p:xfrm>
          <a:off x="5002822" y="4307888"/>
          <a:ext cx="6493851" cy="210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9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31347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 상승 추가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1→2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2→3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3→4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4→5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5→6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6→7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7→8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8D41927-F069-4444-8D83-F9F6EA68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2563"/>
              </p:ext>
            </p:extLst>
          </p:nvPr>
        </p:nvGraphicFramePr>
        <p:xfrm>
          <a:off x="5002822" y="3746841"/>
          <a:ext cx="649385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09">
                  <a:extLst>
                    <a:ext uri="{9D8B030D-6E8A-4147-A177-3AD203B41FA5}">
                      <a16:colId xmlns:a16="http://schemas.microsoft.com/office/drawing/2014/main" val="3384120097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014854846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489451506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859464365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846121920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13269176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당 상승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170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F8D0007-BBE3-4FA5-9408-7525FED4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6" y="1153550"/>
            <a:ext cx="2989291" cy="4178056"/>
          </a:xfrm>
          <a:prstGeom prst="rect">
            <a:avLst/>
          </a:prstGeom>
        </p:spPr>
      </p:pic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3041C55-20F8-4DA0-BD85-270C726A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0714"/>
              </p:ext>
            </p:extLst>
          </p:nvPr>
        </p:nvGraphicFramePr>
        <p:xfrm>
          <a:off x="695325" y="5397692"/>
          <a:ext cx="42170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2122912176"/>
                    </a:ext>
                  </a:extLst>
                </a:gridCol>
                <a:gridCol w="3213417">
                  <a:extLst>
                    <a:ext uri="{9D8B030D-6E8A-4147-A177-3AD203B41FA5}">
                      <a16:colId xmlns:a16="http://schemas.microsoft.com/office/drawing/2014/main" val="3531443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체력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(HP_LIT),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지구력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(EP_LIT),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외공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OpQ_LIT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경지 상승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경험치 테이블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.xlsx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파일에 경지 상승 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Class_UP_Stat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2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경험치 테이블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.xlsx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파일에 체력 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(HP_UP),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 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IpQ_UP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OpQ_UP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B615AB-6372-46B9-9ECF-A84E6D4790F2}"/>
              </a:ext>
            </a:extLst>
          </p:cNvPr>
          <p:cNvSpPr txBox="1">
            <a:spLocks/>
          </p:cNvSpPr>
          <p:nvPr/>
        </p:nvSpPr>
        <p:spPr>
          <a:xfrm>
            <a:off x="2750100" y="2039815"/>
            <a:ext cx="6691800" cy="2778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215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Pages>36</Pages>
  <Words>757</Words>
  <Characters>0</Characters>
  <Application>Microsoft Office PowerPoint</Application>
  <DocSecurity>0</DocSecurity>
  <PresentationFormat>와이드스크린</PresentationFormat>
  <Lines>0</Lines>
  <Paragraphs>260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215</cp:revision>
  <dcterms:modified xsi:type="dcterms:W3CDTF">2024-01-02T09:35:13Z</dcterms:modified>
  <cp:version>9.103.97.45139</cp:version>
</cp:coreProperties>
</file>