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99" r:id="rId4"/>
    <p:sldId id="301" r:id="rId5"/>
    <p:sldId id="300" r:id="rId6"/>
    <p:sldId id="304" r:id="rId7"/>
    <p:sldId id="305" r:id="rId8"/>
    <p:sldId id="306" r:id="rId9"/>
    <p:sldId id="302" r:id="rId10"/>
    <p:sldId id="307" r:id="rId11"/>
    <p:sldId id="308" r:id="rId12"/>
    <p:sldId id="303" r:id="rId13"/>
    <p:sldId id="310" r:id="rId14"/>
    <p:sldId id="311" r:id="rId15"/>
    <p:sldId id="312" r:id="rId16"/>
    <p:sldId id="31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66" y="10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1AD2-CDBA-4AFC-B22A-1C7AF0A75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FC9BC4-9658-4F5E-8FEC-42178A59F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C9EE2-1645-4714-9BE3-0E18B489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6E0A-C934-4EC7-AF31-05156F7BA34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CFE0C-E604-4FDA-B488-8A5C7D6A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B4EF6-BADA-4D64-8E48-6F2073A4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C5C-BEAA-4164-B58B-A7612B649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22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87CCD-53D0-4100-9AA1-A9182A0C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DD65E-075D-4984-AE6B-29F4105CA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26B20-0A07-48B9-805E-8C3D62C3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6E0A-C934-4EC7-AF31-05156F7BA34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B809C-E586-47E9-AAB8-5A76303E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DB3C6-BF93-45F1-9281-AF3B4FAA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C5C-BEAA-4164-B58B-A7612B649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2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3CC5E2-A38A-4539-A280-7CD9C1818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99B303-40D1-41C5-A26C-B8C5206CE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67EE3-1039-47D9-B502-7086C33B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6E0A-C934-4EC7-AF31-05156F7BA34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D27B0-5469-4DF0-A9B1-3C5B92E9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0F1C4-A234-4E2C-A795-8C47F517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C5C-BEAA-4164-B58B-A7612B649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4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114C2-AD79-4724-89B5-36D0A67C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DE84D-89A2-4E1C-B347-CE993EDF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7A88D-7E7F-43FB-AC6B-32EBA7AC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6E0A-C934-4EC7-AF31-05156F7BA34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5C6DC-DC89-4828-985E-AD225949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F6CCC-2F1B-46F7-881E-66426FDF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C5C-BEAA-4164-B58B-A7612B649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7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480A-3704-4E6F-844C-48A5B978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DD52D-C9BA-43BE-9822-19965B5A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7EB1C-95FE-47BB-8D08-8047A062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6E0A-C934-4EC7-AF31-05156F7BA34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E59A1-C25B-4BA0-92CE-AC137356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C5E99-9474-426B-99DA-72BB1451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C5C-BEAA-4164-B58B-A7612B649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0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AE3B7-D86A-49D4-9F9C-50F2FFB1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4E5D2-A734-44AA-B9EF-5171792DB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43D902-1D76-4C84-BC23-A8F33766F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914CCB-EE0A-4841-A7C7-95C33436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6E0A-C934-4EC7-AF31-05156F7BA34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B7A21-F6C1-43C0-9CCC-5FF15B5B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0E5D4-BEA8-4A1B-A867-AF5C95A1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C5C-BEAA-4164-B58B-A7612B649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5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D6F7A-7BDC-4242-8CA3-84761014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F922A-CC3A-4F18-9613-517F97852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A643B-2CB4-46DA-9E74-A3786A41B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9F9F4F-D925-4FCF-A72B-58278E3F0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992828-9925-428C-9DA2-39DA58CAE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E85CFA-2430-4044-9F72-388B5EC0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6E0A-C934-4EC7-AF31-05156F7BA34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D9C5F4-9301-4AC1-BC4F-3E4177D2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9160E6-48D9-4A27-90DC-9A9ECE9B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C5C-BEAA-4164-B58B-A7612B649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4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4F0AC-A498-4DF1-9EAB-C8C8094F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0BC1A9-C459-462C-859C-4882B265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6E0A-C934-4EC7-AF31-05156F7BA34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2AE421-6CA2-4010-AA72-4E28A3BB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CF1861-5D23-4C25-BA36-40675E2B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C5C-BEAA-4164-B58B-A7612B649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02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2D3677-05A3-4B76-BF46-E9751DB8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6E0A-C934-4EC7-AF31-05156F7BA34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4F3ED-B095-43F8-A903-7110D2C1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F13DC9-E548-4E12-88F2-EAC5C019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C5C-BEAA-4164-B58B-A7612B649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4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6EAEA-34A2-4F4D-A6B3-6F951F7A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793DFC-6743-4FEC-8BEE-828CE666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D033D-5471-4610-BD7F-D5C2B78B0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C9AD9F-CD7A-47C5-94BE-86F4DB0D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6E0A-C934-4EC7-AF31-05156F7BA34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44A195-3FD8-4E57-9096-FDE8077C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42150-4277-4084-8476-16B481BC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C5C-BEAA-4164-B58B-A7612B649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34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FAB37-7DA3-4BB4-9D80-1E1285B4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0CA7CC-C40E-4A3B-B8CA-BC804B6B9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AD3E1D-286F-4344-A5EC-6B605FB7F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4B235-DC11-4D54-A680-B144B08F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6E0A-C934-4EC7-AF31-05156F7BA34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4103D-5C46-4F24-A68A-D7A23792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050596-5A27-4DB5-9609-810F75F4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AC5C-BEAA-4164-B58B-A7612B649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0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DEA1CA-36BD-45B5-9B96-C01AA79E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CFEF1-9701-4DD6-89C1-07302655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C19BF-5817-46D1-B1CA-7D2879653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6E0A-C934-4EC7-AF31-05156F7BA34E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4E118-CD9F-4014-B59E-FD391BEFD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B1359-245F-4F35-848E-1E557EDCE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AC5C-BEAA-4164-B58B-A7612B649B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99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5.1-3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텅빈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무덤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산신과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산신에게 나무 상자 받기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양지 발은 공터로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공터에 나무 상자 묻기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FA0F9632-6618-452B-89A7-E79C05C01FA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5.1-4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쓸쓸한 죽음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세영의 무덤 앞에서 애도 하기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16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5.2-1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떠날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FA0F9632-6618-452B-89A7-E79C05C01FA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5.2-2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 부탁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열쇠와 편지 받기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63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5.2-3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작별 인사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5.2-4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맡겨진 의지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산신과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7F723034-6BA2-46F2-8849-70043D246856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04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5.2-5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이별 준비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 숙소로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물건 정리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간부와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우편처로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편지 붙이기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5.2-6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명예로운 죽음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공동 묘지로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세영의 무덤 앞에서 애도 하기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B535A217-C587-4129-82AA-EAD8296DC8A6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94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5.3-1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꺼져가는 불꽃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5.3-2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뜻밖에 제안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산신과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813B95AD-9B3D-4B33-946A-0BC5848EC324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7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5.3-3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산신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산신과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산신에게 부적 받기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동굴 입구에서 부적 사용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산신과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5.3-4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반령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반선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컷신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산신과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3764CC53-FC1C-47B1-990C-773781D9EC32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59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5.3-5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새로운 산의 주인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산신과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5.3-6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짧은 이별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E304F21E-E4EF-4EEC-92F6-252356E0DF7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57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FF29218-AE80-4AB8-BA6A-5A334DE46677}"/>
              </a:ext>
            </a:extLst>
          </p:cNvPr>
          <p:cNvGraphicFramePr>
            <a:graphicFrameLocks noGrp="1"/>
          </p:cNvGraphicFramePr>
          <p:nvPr/>
        </p:nvGraphicFramePr>
        <p:xfrm>
          <a:off x="1416050" y="1160463"/>
          <a:ext cx="93599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33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  <a:gridCol w="8318567">
                  <a:extLst>
                    <a:ext uri="{9D8B030D-6E8A-4147-A177-3AD203B41FA5}">
                      <a16:colId xmlns:a16="http://schemas.microsoft.com/office/drawing/2014/main" val="2794412559"/>
                    </a:ext>
                  </a:extLst>
                </a:gridCol>
              </a:tblGrid>
              <a:tr h="23665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어느 날 토벌단에 소식이 들려왔다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신수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 영토인 서쪽 산에 알 수 없는 괴물이 나타나 산이 쑥대 밭이 되었다는 소식을 들은 토벌단은 서둘러 상황을 파악하기 위해 서둘러 조사단을 만들어 보냈다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그리고 그 동안 실력을 인정받아 꽤 높은 공헌도를 가지고 있던 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역시 조사단과 함께 하였다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하지만 그곳에서 있던 것은 산신이 검은 그림자에 잠식된 상태로 뒤틀린 모습이었다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필사적으로 싸웠지만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세영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제외한 인원들은 모두 죽고 그녀 또한 그림자에 잠식된 산신에게 물려 죽고 말았다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얼마 후 세영은 눈을 떴고 그 순간 자신이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창귀가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되었음을 알았다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창귀가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은 어째서인지 본인의 의지로 움직일 수 있었고 그것이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 마지막 도박이라는 것을 이해했다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은 자신과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을 해방 시켜줄 사람을 찾아서 토벌단에 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  <a:tr h="23665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방랑자는 임무를 처리하고 토벌단에 돌아왔다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임무 내용을 보고하고 보수를 수령한 다음 새로운 임무를 수령하기 위해서 발걸음을 옮기던 중 익숙한 얼굴을 발견하고 인사를 하기 위해 다가 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과거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입단 시험에서 합을 맞추었던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하지만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 모습이 조금 이상해 보였다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전체적으로 헤지고 망가진 장비를 입고 망토를 입은 상태로 두건을 눌러 쓰고 있는 모습을 본 방랑자는 놀라 안부를 물었다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에게 들은 이야기는 충격적 이었다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그림자에 침식된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창귀가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되어버린 이야기 그리고 자신과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을 해방 시켜 달라는 부탁을 들은 방랑자는 잠시 고민하고 얼마 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을 따라 서쪽 산으로 향했다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456345"/>
                  </a:ext>
                </a:extLst>
              </a:tr>
              <a:tr h="23665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 있는 동굴 앞에 도착한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과 방랑자는 잠시 준비를 한 뒤 그 안으로 들어갔다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방랑자의 공격으로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을 잠식한 그림자의 힘이 약화 되었고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은 벗어나기 위해 마지막 발악을 시작했다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정신이 잠시 돌아온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이었지만 얼마 버티지 못하고 다시 그림자에 침식되기 시작했다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55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방울 미소지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은 그 모습을 보고 무언가 결심한 표정으로 방랑자에게 작별 인사를 하고 그림자에게 달려 들어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동귀여진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 사라지는 순간 그림자는 꼬리의 모습을 하며 같이 사라졌고 방랑자는 그 모습을 슬픈 눈으로 바라봤다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5515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방울 소지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그 순간 방랑자의 주머니에 있던 방울이 빛을 내기 시작했고 방랑자가 방물을 꺼내자 방울이 울리며 동굴 속에 소리가 퍼져 나갔다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곧 이어 그림자가 서서히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몸에서 떨어져 나가기 시작했고 얼마 지나지 않아 그림자는 꼬리의 형태가 된 다음 연기가 되어 사라졌다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속박에서 벗어난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은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방랑자에게 감사를 표하고 얼마 지나지 않아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은 성불하여 사라졌다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885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방울 소지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and </a:t>
                      </a: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꼬리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이상 제압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그 순간 방랑자의 주머니에 있던 방울이 빛을 내기 시작했고 방랑자가 방물을 꺼내자 방울이 울리며 동굴 속에 소리가 퍼져 나갔다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방울 소리에 그림자가 요동 치며 사라지는 듯 하더니 다시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몸에 침식하기 시작했고 동시에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역시 그림자에 침식 되었다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방랑자는 그림자에 완전히 침식된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힘으로 제압했고 그 순간 방울이 다시 빛을 내며 울려 그림자를 걷어 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그림자에서 벗어난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산신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은 방랑자와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에게 감사를 표했지만 자신의 생명이 이제 꺼져 가고 있다고 말하며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에게 제안 하였다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자신의 남은 생명을 모두 사용하여 자신의 혼을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에게 예속시켜 살리는 대신에 자신의 뒤를 잊는 산신이 되어 달라는 제안을 들은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은 잠시 고민한 뒤 제안을 받아 드렸고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세영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반원령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반신령이 되어 방랑자의 동료가 되었다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727595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9F613BF6-9594-48DA-8478-0DF51125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91904"/>
            <a:ext cx="10801350" cy="861646"/>
          </a:xfrm>
        </p:spPr>
        <p:txBody>
          <a:bodyPr/>
          <a:lstStyle/>
          <a:p>
            <a:r>
              <a:rPr lang="ko-KR" altLang="en-US" dirty="0"/>
              <a:t>챕터 </a:t>
            </a:r>
            <a:r>
              <a:rPr lang="en-US" altLang="ko-KR" dirty="0"/>
              <a:t>–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익숙한 얼굴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공헌도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꼬리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토벌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세영이 플레이어에게 말을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장소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FA0F9632-6618-452B-89A7-E79C05C01FA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그날의 기억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컷신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strike="sngStrike" dirty="0">
                          <a:solidFill>
                            <a:schemeClr val="tx1"/>
                          </a:solidFill>
                        </a:rPr>
                        <a:t>세영과 조사단이 그림자에 침식된 산신에게 공격받아 전멸하고 세영이 </a:t>
                      </a:r>
                      <a:r>
                        <a:rPr lang="ko-KR" altLang="en-US" sz="1200" b="0" strike="sngStrike" dirty="0" err="1">
                          <a:solidFill>
                            <a:schemeClr val="tx1"/>
                          </a:solidFill>
                        </a:rPr>
                        <a:t>창귀가</a:t>
                      </a:r>
                      <a:r>
                        <a:rPr lang="ko-KR" altLang="en-US" sz="1200" b="0" strike="sngStrike" dirty="0">
                          <a:solidFill>
                            <a:schemeClr val="tx1"/>
                          </a:solidFill>
                        </a:rPr>
                        <a:t> 되어 산신과 자신을 처리해줄 찾아 이곳에 온 내용</a:t>
                      </a:r>
                      <a:endParaRPr lang="en-US" altLang="ko-KR" sz="1200" b="0" strike="sngStrike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200" b="0" strike="sngStrike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strike="noStrike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strike="noStrike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8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호랑이 굴로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던전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뒤틀린 산신 앞으로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FA0F9632-6618-452B-89A7-E79C05C01FA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토벌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뒤틀린 산신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던전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뒤틀린 산신 클리어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0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정보 수집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조사하기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선택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 근처 마을로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 주민과 대화하여 정보 수집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FA0F9632-6618-452B-89A7-E79C05C01FA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흑막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중 단서 찾기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주민과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21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서쪽산의 도사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근처 도방으로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수습 도인과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장소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도사와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FA0F9632-6618-452B-89A7-E79C05C01FA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부서진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도사와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상태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도사와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64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흑막의 정체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도사와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FA0F9632-6618-452B-89A7-E79C05C01FA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도사와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도사에게 아이템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힘을 잃은 방울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받기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73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방울 정화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반선과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약초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획득하기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약초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힘을 잃은 방울 반선에게 전달하기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반선와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컷신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strike="sngStrike" dirty="0">
                          <a:solidFill>
                            <a:schemeClr val="tx1"/>
                          </a:solidFill>
                        </a:rPr>
                        <a:t>의식을 치르자 방울이 연기에 감싸이고 안에서 은은한 빛이 새어 나온다</a:t>
                      </a:r>
                      <a:r>
                        <a:rPr lang="en-US" altLang="ko-KR" sz="1200" b="0" strike="sngStrike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strike="sngStrike" dirty="0">
                          <a:solidFill>
                            <a:schemeClr val="tx1"/>
                          </a:solidFill>
                        </a:rPr>
                        <a:t>방울 소리가 들리며 연기가 서서히 사라진다</a:t>
                      </a:r>
                      <a:r>
                        <a:rPr lang="en-US" altLang="ko-KR" sz="1200" b="0" strike="sngStrik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FA0F9632-6618-452B-89A7-E79C05C01FA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정화의 방울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반선과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반선에게 아이템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정화의 방울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받기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8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8D11870-0725-43FF-BD21-C1329C4B14C1}"/>
              </a:ext>
            </a:extLst>
          </p:cNvPr>
          <p:cNvGraphicFramePr>
            <a:graphicFrameLocks noGrp="1"/>
          </p:cNvGraphicFramePr>
          <p:nvPr/>
        </p:nvGraphicFramePr>
        <p:xfrm>
          <a:off x="141605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5.1-1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동귀여진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산신과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잿더미에서 열쇠와 편지 획득하기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산신과 대화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FA0F9632-6618-452B-89A7-E79C05C01FA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진행 과정</a:t>
            </a:r>
            <a:r>
              <a:rPr lang="en-US" altLang="ko-KR" dirty="0"/>
              <a:t>(</a:t>
            </a:r>
            <a:r>
              <a:rPr lang="ko-KR" altLang="en-US" dirty="0"/>
              <a:t>챕터 </a:t>
            </a:r>
            <a:r>
              <a:rPr lang="en-US" altLang="ko-KR" dirty="0"/>
              <a:t>- </a:t>
            </a:r>
            <a:r>
              <a:rPr lang="ko-KR" altLang="en-US" dirty="0"/>
              <a:t>뒤틀린 산신과 </a:t>
            </a:r>
            <a:r>
              <a:rPr lang="ko-KR" altLang="en-US" dirty="0" err="1"/>
              <a:t>창귀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CAA75E5F-BAF7-4C84-A2C2-94B64DFF6A7C}"/>
              </a:ext>
            </a:extLst>
          </p:cNvPr>
          <p:cNvGraphicFramePr>
            <a:graphicFrameLocks noGrp="1"/>
          </p:cNvGraphicFramePr>
          <p:nvPr/>
        </p:nvGraphicFramePr>
        <p:xfrm>
          <a:off x="6096002" y="1160463"/>
          <a:ext cx="4679948" cy="466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89">
                  <a:extLst>
                    <a:ext uri="{9D8B030D-6E8A-4147-A177-3AD203B41FA5}">
                      <a16:colId xmlns:a16="http://schemas.microsoft.com/office/drawing/2014/main" val="342675903"/>
                    </a:ext>
                  </a:extLst>
                </a:gridCol>
                <a:gridCol w="1112363">
                  <a:extLst>
                    <a:ext uri="{9D8B030D-6E8A-4147-A177-3AD203B41FA5}">
                      <a16:colId xmlns:a16="http://schemas.microsoft.com/office/drawing/2014/main" val="586904115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70222613"/>
                    </a:ext>
                  </a:extLst>
                </a:gridCol>
                <a:gridCol w="2494961">
                  <a:extLst>
                    <a:ext uri="{9D8B030D-6E8A-4147-A177-3AD203B41FA5}">
                      <a16:colId xmlns:a16="http://schemas.microsoft.com/office/drawing/2014/main" val="363660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5.1-2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유품정리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퀘스트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737186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4688"/>
                  </a:ext>
                </a:extLst>
              </a:tr>
              <a:tr h="3844227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세영 숙소로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물건 정리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우편처로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편지 붙이기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완료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2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0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1566</Words>
  <Application>Microsoft Office PowerPoint</Application>
  <PresentationFormat>와이드스크린</PresentationFormat>
  <Paragraphs>391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챕터 – 뒤틀린 산신과 창귀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2024-01-02T10:37:47Z</dcterms:created>
  <dcterms:modified xsi:type="dcterms:W3CDTF">2024-01-02T10:48:32Z</dcterms:modified>
</cp:coreProperties>
</file>