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3"/>
  </p:notesMasterIdLst>
  <p:sldIdLst>
    <p:sldId id="258" r:id="rId2"/>
    <p:sldId id="266" r:id="rId3"/>
    <p:sldId id="267" r:id="rId4"/>
    <p:sldId id="269" r:id="rId5"/>
    <p:sldId id="272" r:id="rId6"/>
    <p:sldId id="270" r:id="rId7"/>
    <p:sldId id="271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39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D0CEC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13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126" y="108"/>
      </p:cViewPr>
      <p:guideLst>
        <p:guide orient="horz" pos="2160"/>
        <p:guide pos="3840"/>
        <p:guide orient="horz" pos="730"/>
        <p:guide pos="435"/>
        <p:guide pos="7239"/>
        <p:guide pos="888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0407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사각형: 잘린 한쪽 모서리 501">
            <a:extLst>
              <a:ext uri="{FF2B5EF4-FFF2-40B4-BE49-F238E27FC236}">
                <a16:creationId xmlns:a16="http://schemas.microsoft.com/office/drawing/2014/main" id="{83F8C32F-7DE7-4C31-874E-CEE188FCA9A2}"/>
              </a:ext>
            </a:extLst>
          </p:cNvPr>
          <p:cNvSpPr/>
          <p:nvPr/>
        </p:nvSpPr>
        <p:spPr>
          <a:xfrm flipH="1">
            <a:off x="6432471" y="3327478"/>
            <a:ext cx="4970951" cy="115566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66675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4" name="표 499">
            <a:extLst>
              <a:ext uri="{FF2B5EF4-FFF2-40B4-BE49-F238E27FC236}">
                <a16:creationId xmlns:a16="http://schemas.microsoft.com/office/drawing/2014/main" id="{C407A019-CD6A-4B59-8CD5-4297465A8B04}"/>
              </a:ext>
            </a:extLst>
          </p:cNvPr>
          <p:cNvGraphicFramePr>
            <a:graphicFrameLocks noGrp="1"/>
          </p:cNvGraphicFramePr>
          <p:nvPr/>
        </p:nvGraphicFramePr>
        <p:xfrm>
          <a:off x="6639825" y="3494457"/>
          <a:ext cx="4656261" cy="806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6261">
                  <a:extLst>
                    <a:ext uri="{9D8B030D-6E8A-4147-A177-3AD203B41FA5}">
                      <a16:colId xmlns:a16="http://schemas.microsoft.com/office/drawing/2014/main" val="4130525810"/>
                    </a:ext>
                  </a:extLst>
                </a:gridCol>
              </a:tblGrid>
              <a:tr h="806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스킬 습득 조건 해설</a:t>
                      </a:r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911488"/>
                  </a:ext>
                </a:extLst>
              </a:tr>
            </a:tbl>
          </a:graphicData>
        </a:graphic>
      </p:graphicFrame>
      <p:sp>
        <p:nvSpPr>
          <p:cNvPr id="489" name="사각형: 잘린 한쪽 모서리 488">
            <a:extLst>
              <a:ext uri="{FF2B5EF4-FFF2-40B4-BE49-F238E27FC236}">
                <a16:creationId xmlns:a16="http://schemas.microsoft.com/office/drawing/2014/main" id="{49583D3A-8DFC-4CE6-BADD-76051AB3186C}"/>
              </a:ext>
            </a:extLst>
          </p:cNvPr>
          <p:cNvSpPr/>
          <p:nvPr/>
        </p:nvSpPr>
        <p:spPr>
          <a:xfrm flipH="1">
            <a:off x="6432472" y="1191793"/>
            <a:ext cx="4970951" cy="2033125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66675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15" name="사각형: 잘린 한쪽 모서리 14">
            <a:extLst>
              <a:ext uri="{FF2B5EF4-FFF2-40B4-BE49-F238E27FC236}">
                <a16:creationId xmlns:a16="http://schemas.microsoft.com/office/drawing/2014/main" id="{F3E0CF41-0368-4410-B7CD-A64962915DB0}"/>
              </a:ext>
            </a:extLst>
          </p:cNvPr>
          <p:cNvSpPr/>
          <p:nvPr/>
        </p:nvSpPr>
        <p:spPr>
          <a:xfrm flipH="1">
            <a:off x="1409700" y="1153795"/>
            <a:ext cx="4686300" cy="5412105"/>
          </a:xfrm>
          <a:prstGeom prst="snip1Rect">
            <a:avLst>
              <a:gd name="adj" fmla="val 2098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59D1B7-D81C-4C4C-A25A-F6255AEE66C6}"/>
              </a:ext>
            </a:extLst>
          </p:cNvPr>
          <p:cNvSpPr/>
          <p:nvPr/>
        </p:nvSpPr>
        <p:spPr>
          <a:xfrm>
            <a:off x="984738" y="2579604"/>
            <a:ext cx="1000819" cy="26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소림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0285C8-654D-499E-9F57-A84AC79C76ED}"/>
              </a:ext>
            </a:extLst>
          </p:cNvPr>
          <p:cNvSpPr/>
          <p:nvPr/>
        </p:nvSpPr>
        <p:spPr>
          <a:xfrm>
            <a:off x="984738" y="2893908"/>
            <a:ext cx="1000819" cy="26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무당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8C0DF3-7475-4D6A-912B-A6EB8ECD0960}"/>
              </a:ext>
            </a:extLst>
          </p:cNvPr>
          <p:cNvSpPr/>
          <p:nvPr/>
        </p:nvSpPr>
        <p:spPr>
          <a:xfrm>
            <a:off x="984738" y="2265300"/>
            <a:ext cx="1000819" cy="26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개방</a:t>
            </a: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23484106-6B73-48B7-BA17-51A73978612A}"/>
              </a:ext>
            </a:extLst>
          </p:cNvPr>
          <p:cNvSpPr/>
          <p:nvPr/>
        </p:nvSpPr>
        <p:spPr>
          <a:xfrm>
            <a:off x="984738" y="3527477"/>
            <a:ext cx="1000819" cy="26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곤륜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896E1A46-431D-4782-9A14-9E5A5C6AD12A}"/>
              </a:ext>
            </a:extLst>
          </p:cNvPr>
          <p:cNvSpPr/>
          <p:nvPr/>
        </p:nvSpPr>
        <p:spPr>
          <a:xfrm>
            <a:off x="984738" y="3857085"/>
            <a:ext cx="1000819" cy="26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종남</a:t>
            </a:r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BC81AF2F-6F0A-4E3F-8772-08AF10A05689}"/>
              </a:ext>
            </a:extLst>
          </p:cNvPr>
          <p:cNvSpPr/>
          <p:nvPr/>
        </p:nvSpPr>
        <p:spPr>
          <a:xfrm>
            <a:off x="984738" y="4171389"/>
            <a:ext cx="1000819" cy="26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마교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A86D438E-4C8F-418F-9F18-9E3D2FED9E86}"/>
              </a:ext>
            </a:extLst>
          </p:cNvPr>
          <p:cNvSpPr/>
          <p:nvPr/>
        </p:nvSpPr>
        <p:spPr>
          <a:xfrm>
            <a:off x="984738" y="4485693"/>
            <a:ext cx="1000819" cy="26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혈교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3125FFD6-B7CA-4F6A-86B6-13E26A0DAC6E}"/>
              </a:ext>
            </a:extLst>
          </p:cNvPr>
          <p:cNvSpPr/>
          <p:nvPr/>
        </p:nvSpPr>
        <p:spPr>
          <a:xfrm>
            <a:off x="984738" y="4815302"/>
            <a:ext cx="1000819" cy="26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하오문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1" name="직사각형 460">
            <a:extLst>
              <a:ext uri="{FF2B5EF4-FFF2-40B4-BE49-F238E27FC236}">
                <a16:creationId xmlns:a16="http://schemas.microsoft.com/office/drawing/2014/main" id="{B77C40A3-8429-43C7-B0C0-C0A26473A54E}"/>
              </a:ext>
            </a:extLst>
          </p:cNvPr>
          <p:cNvSpPr/>
          <p:nvPr/>
        </p:nvSpPr>
        <p:spPr>
          <a:xfrm>
            <a:off x="984738" y="5129606"/>
            <a:ext cx="1000819" cy="26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일월신교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FBD0AF60-85D8-494D-B3C5-9CF8D4D2FB4C}"/>
              </a:ext>
            </a:extLst>
          </p:cNvPr>
          <p:cNvSpPr/>
          <p:nvPr/>
        </p:nvSpPr>
        <p:spPr>
          <a:xfrm>
            <a:off x="984738" y="5443910"/>
            <a:ext cx="1000819" cy="26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좌도방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3" name="직사각형 462">
            <a:extLst>
              <a:ext uri="{FF2B5EF4-FFF2-40B4-BE49-F238E27FC236}">
                <a16:creationId xmlns:a16="http://schemas.microsoft.com/office/drawing/2014/main" id="{BED9C9DE-2E19-430F-8B1D-A9D01E215D5C}"/>
              </a:ext>
            </a:extLst>
          </p:cNvPr>
          <p:cNvSpPr/>
          <p:nvPr/>
        </p:nvSpPr>
        <p:spPr>
          <a:xfrm>
            <a:off x="984738" y="5758214"/>
            <a:ext cx="1000819" cy="26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우도방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사각형: 잘린 한쪽 모서리 52">
            <a:extLst>
              <a:ext uri="{FF2B5EF4-FFF2-40B4-BE49-F238E27FC236}">
                <a16:creationId xmlns:a16="http://schemas.microsoft.com/office/drawing/2014/main" id="{250C1BEF-79DB-4325-8C7F-2E0C38B9396E}"/>
              </a:ext>
            </a:extLst>
          </p:cNvPr>
          <p:cNvSpPr/>
          <p:nvPr/>
        </p:nvSpPr>
        <p:spPr>
          <a:xfrm flipH="1">
            <a:off x="1529862" y="1272479"/>
            <a:ext cx="4440025" cy="5100741"/>
          </a:xfrm>
          <a:prstGeom prst="snip1Rect">
            <a:avLst>
              <a:gd name="adj" fmla="val 209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4EA888-FB79-4203-B91E-02FBEE4275D7}"/>
              </a:ext>
            </a:extLst>
          </p:cNvPr>
          <p:cNvSpPr/>
          <p:nvPr/>
        </p:nvSpPr>
        <p:spPr>
          <a:xfrm>
            <a:off x="2140903" y="1641810"/>
            <a:ext cx="3626851" cy="4193711"/>
          </a:xfrm>
          <a:prstGeom prst="roundRect">
            <a:avLst>
              <a:gd name="adj" fmla="val 8018"/>
            </a:avLst>
          </a:prstGeom>
          <a:solidFill>
            <a:schemeClr val="accent3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0BE0A22-0552-4E74-A76C-7811BE70FEEE}"/>
              </a:ext>
            </a:extLst>
          </p:cNvPr>
          <p:cNvSpPr/>
          <p:nvPr/>
        </p:nvSpPr>
        <p:spPr>
          <a:xfrm>
            <a:off x="5356585" y="1103033"/>
            <a:ext cx="847892" cy="2428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닫기 </a:t>
            </a:r>
            <a:r>
              <a:rPr lang="en-US" altLang="ko-KR" sz="1200" dirty="0"/>
              <a:t>ESC</a:t>
            </a:r>
            <a:endParaRPr lang="ko-KR" altLang="en-US" sz="1200" dirty="0"/>
          </a:p>
        </p:txBody>
      </p:sp>
      <p:sp>
        <p:nvSpPr>
          <p:cNvPr id="425" name="사각형: 둥근 모서리 424">
            <a:extLst>
              <a:ext uri="{FF2B5EF4-FFF2-40B4-BE49-F238E27FC236}">
                <a16:creationId xmlns:a16="http://schemas.microsoft.com/office/drawing/2014/main" id="{ADE92162-046B-4D54-B0F6-F8987F6B2015}"/>
              </a:ext>
            </a:extLst>
          </p:cNvPr>
          <p:cNvSpPr/>
          <p:nvPr/>
        </p:nvSpPr>
        <p:spPr>
          <a:xfrm>
            <a:off x="5750169" y="1805144"/>
            <a:ext cx="45719" cy="389906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사각형: 둥근 모서리 425">
            <a:extLst>
              <a:ext uri="{FF2B5EF4-FFF2-40B4-BE49-F238E27FC236}">
                <a16:creationId xmlns:a16="http://schemas.microsoft.com/office/drawing/2014/main" id="{708FF318-E756-4A97-AF91-BA878075016D}"/>
              </a:ext>
            </a:extLst>
          </p:cNvPr>
          <p:cNvSpPr/>
          <p:nvPr/>
        </p:nvSpPr>
        <p:spPr>
          <a:xfrm>
            <a:off x="5715001" y="1866271"/>
            <a:ext cx="109216" cy="4223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9E0822B6-9064-4B2E-B9FB-CB069433913E}"/>
              </a:ext>
            </a:extLst>
          </p:cNvPr>
          <p:cNvSpPr/>
          <p:nvPr/>
        </p:nvSpPr>
        <p:spPr>
          <a:xfrm>
            <a:off x="3945830" y="6028202"/>
            <a:ext cx="1829710" cy="2143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잘린 한쪽 모서리 15">
            <a:extLst>
              <a:ext uri="{FF2B5EF4-FFF2-40B4-BE49-F238E27FC236}">
                <a16:creationId xmlns:a16="http://schemas.microsoft.com/office/drawing/2014/main" id="{BCBEC122-7459-4D94-BC52-562AE6CF9278}"/>
              </a:ext>
            </a:extLst>
          </p:cNvPr>
          <p:cNvSpPr/>
          <p:nvPr/>
        </p:nvSpPr>
        <p:spPr>
          <a:xfrm flipV="1">
            <a:off x="1131223" y="1153794"/>
            <a:ext cx="1087331" cy="594023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40A361-7924-4331-A7C5-FED72B009C22}"/>
              </a:ext>
            </a:extLst>
          </p:cNvPr>
          <p:cNvSpPr txBox="1"/>
          <p:nvPr/>
        </p:nvSpPr>
        <p:spPr>
          <a:xfrm>
            <a:off x="1208918" y="1253120"/>
            <a:ext cx="93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스킬창</a:t>
            </a:r>
            <a:endParaRPr lang="ko-KR" altLang="en-US" dirty="0"/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4695F91C-8A62-40A9-926B-FE2B0D08D0AF}"/>
              </a:ext>
            </a:extLst>
          </p:cNvPr>
          <p:cNvSpPr/>
          <p:nvPr/>
        </p:nvSpPr>
        <p:spPr>
          <a:xfrm>
            <a:off x="984738" y="3213173"/>
            <a:ext cx="1000819" cy="2699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화산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5" name="사각형: 둥근 모서리 464">
            <a:extLst>
              <a:ext uri="{FF2B5EF4-FFF2-40B4-BE49-F238E27FC236}">
                <a16:creationId xmlns:a16="http://schemas.microsoft.com/office/drawing/2014/main" id="{4B321857-11E4-4F7D-9DE3-DDD9A8623340}"/>
              </a:ext>
            </a:extLst>
          </p:cNvPr>
          <p:cNvSpPr/>
          <p:nvPr/>
        </p:nvSpPr>
        <p:spPr>
          <a:xfrm>
            <a:off x="1607925" y="6001654"/>
            <a:ext cx="1312218" cy="31873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120 / 250</a:t>
            </a:r>
            <a:endParaRPr lang="ko-KR" altLang="en-US" dirty="0"/>
          </a:p>
        </p:txBody>
      </p: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69A32E9C-B8C7-4874-8DAB-25BC17B1FD9F}"/>
              </a:ext>
            </a:extLst>
          </p:cNvPr>
          <p:cNvGrpSpPr/>
          <p:nvPr/>
        </p:nvGrpSpPr>
        <p:grpSpPr>
          <a:xfrm rot="18875921">
            <a:off x="4002943" y="6058119"/>
            <a:ext cx="102841" cy="179573"/>
            <a:chOff x="7192108" y="2400294"/>
            <a:chExt cx="360000" cy="628608"/>
          </a:xfrm>
        </p:grpSpPr>
        <p:sp>
          <p:nvSpPr>
            <p:cNvPr id="474" name="원형: 비어 있음 473">
              <a:extLst>
                <a:ext uri="{FF2B5EF4-FFF2-40B4-BE49-F238E27FC236}">
                  <a16:creationId xmlns:a16="http://schemas.microsoft.com/office/drawing/2014/main" id="{07B9F184-11F0-4C77-96F9-8DEFE003C065}"/>
                </a:ext>
              </a:extLst>
            </p:cNvPr>
            <p:cNvSpPr/>
            <p:nvPr/>
          </p:nvSpPr>
          <p:spPr>
            <a:xfrm>
              <a:off x="7192108" y="2400294"/>
              <a:ext cx="360000" cy="360000"/>
            </a:xfrm>
            <a:prstGeom prst="donut">
              <a:avLst>
                <a:gd name="adj" fmla="val 539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76" name="직선 연결선 475">
              <a:extLst>
                <a:ext uri="{FF2B5EF4-FFF2-40B4-BE49-F238E27FC236}">
                  <a16:creationId xmlns:a16="http://schemas.microsoft.com/office/drawing/2014/main" id="{F6D770CF-8DDB-4EDC-82A9-E3A0CC95FC12}"/>
                </a:ext>
              </a:extLst>
            </p:cNvPr>
            <p:cNvCxnSpPr>
              <a:cxnSpLocks/>
              <a:stCxn id="474" idx="4"/>
            </p:cNvCxnSpPr>
            <p:nvPr/>
          </p:nvCxnSpPr>
          <p:spPr>
            <a:xfrm>
              <a:off x="7372108" y="2760294"/>
              <a:ext cx="0" cy="26860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5DC1BEF6-58C0-4002-B7D1-ECABED680B17}"/>
                </a:ext>
              </a:extLst>
            </p:cNvPr>
            <p:cNvSpPr/>
            <p:nvPr/>
          </p:nvSpPr>
          <p:spPr>
            <a:xfrm>
              <a:off x="7430811" y="2603302"/>
              <a:ext cx="59289" cy="592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85" name="그림 484">
            <a:extLst>
              <a:ext uri="{FF2B5EF4-FFF2-40B4-BE49-F238E27FC236}">
                <a16:creationId xmlns:a16="http://schemas.microsoft.com/office/drawing/2014/main" id="{FD01D92D-4CA5-45BC-A15A-7AE285EE36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5"/>
          <a:stretch/>
        </p:blipFill>
        <p:spPr>
          <a:xfrm>
            <a:off x="2445186" y="2057956"/>
            <a:ext cx="3057334" cy="3781700"/>
          </a:xfrm>
          <a:prstGeom prst="rect">
            <a:avLst/>
          </a:prstGeom>
        </p:spPr>
      </p:pic>
      <p:sp>
        <p:nvSpPr>
          <p:cNvPr id="487" name="사각형: 둥근 모서리 486">
            <a:extLst>
              <a:ext uri="{FF2B5EF4-FFF2-40B4-BE49-F238E27FC236}">
                <a16:creationId xmlns:a16="http://schemas.microsoft.com/office/drawing/2014/main" id="{7D597A2C-D8C0-4217-98A2-FC98CF5C7686}"/>
              </a:ext>
            </a:extLst>
          </p:cNvPr>
          <p:cNvSpPr/>
          <p:nvPr/>
        </p:nvSpPr>
        <p:spPr>
          <a:xfrm>
            <a:off x="6795865" y="1488448"/>
            <a:ext cx="720000" cy="720000"/>
          </a:xfrm>
          <a:prstGeom prst="roundRect">
            <a:avLst>
              <a:gd name="adj" fmla="val 1300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4" name="사각형: 잘린 한쪽 모서리 493">
            <a:extLst>
              <a:ext uri="{FF2B5EF4-FFF2-40B4-BE49-F238E27FC236}">
                <a16:creationId xmlns:a16="http://schemas.microsoft.com/office/drawing/2014/main" id="{F7556DD6-278B-4EBD-A93D-9536E33C4387}"/>
              </a:ext>
            </a:extLst>
          </p:cNvPr>
          <p:cNvSpPr/>
          <p:nvPr/>
        </p:nvSpPr>
        <p:spPr>
          <a:xfrm flipV="1">
            <a:off x="6432473" y="1105739"/>
            <a:ext cx="1639766" cy="305758"/>
          </a:xfrm>
          <a:prstGeom prst="snip1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0A3F393F-730C-4431-A2A3-6CAC967E4C86}"/>
              </a:ext>
            </a:extLst>
          </p:cNvPr>
          <p:cNvSpPr txBox="1"/>
          <p:nvPr/>
        </p:nvSpPr>
        <p:spPr>
          <a:xfrm>
            <a:off x="6540950" y="1089234"/>
            <a:ext cx="163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칠매검</a:t>
            </a:r>
            <a:r>
              <a:rPr lang="en-US" altLang="ko-KR" dirty="0"/>
              <a:t>-</a:t>
            </a:r>
            <a:r>
              <a:rPr lang="ko-KR" altLang="en-US" dirty="0"/>
              <a:t>기초</a:t>
            </a:r>
          </a:p>
        </p:txBody>
      </p:sp>
      <p:sp>
        <p:nvSpPr>
          <p:cNvPr id="496" name="사각형: 둥근 모서리 495">
            <a:extLst>
              <a:ext uri="{FF2B5EF4-FFF2-40B4-BE49-F238E27FC236}">
                <a16:creationId xmlns:a16="http://schemas.microsoft.com/office/drawing/2014/main" id="{89CBA46D-D971-4A24-976A-A1170A7BB563}"/>
              </a:ext>
            </a:extLst>
          </p:cNvPr>
          <p:cNvSpPr/>
          <p:nvPr/>
        </p:nvSpPr>
        <p:spPr>
          <a:xfrm>
            <a:off x="10647960" y="1103432"/>
            <a:ext cx="847892" cy="2428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닫기 </a:t>
            </a:r>
            <a:r>
              <a:rPr lang="en-US" altLang="ko-KR" sz="1200" dirty="0"/>
              <a:t>ESC</a:t>
            </a:r>
            <a:endParaRPr lang="ko-KR" altLang="en-US" sz="1200" dirty="0"/>
          </a:p>
        </p:txBody>
      </p: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id="{C4470CA3-AD20-4F65-8F35-4DF714E2EB39}"/>
              </a:ext>
            </a:extLst>
          </p:cNvPr>
          <p:cNvSpPr/>
          <p:nvPr/>
        </p:nvSpPr>
        <p:spPr>
          <a:xfrm>
            <a:off x="10538892" y="4328644"/>
            <a:ext cx="916859" cy="33410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 20</a:t>
            </a:r>
            <a:endParaRPr lang="ko-KR" altLang="en-US" dirty="0"/>
          </a:p>
        </p:txBody>
      </p:sp>
      <p:graphicFrame>
        <p:nvGraphicFramePr>
          <p:cNvPr id="499" name="표 499">
            <a:extLst>
              <a:ext uri="{FF2B5EF4-FFF2-40B4-BE49-F238E27FC236}">
                <a16:creationId xmlns:a16="http://schemas.microsoft.com/office/drawing/2014/main" id="{3F4F41F5-3806-497E-97C2-671B18DE7664}"/>
              </a:ext>
            </a:extLst>
          </p:cNvPr>
          <p:cNvGraphicFramePr>
            <a:graphicFrameLocks noGrp="1"/>
          </p:cNvGraphicFramePr>
          <p:nvPr/>
        </p:nvGraphicFramePr>
        <p:xfrm>
          <a:off x="7667277" y="1428595"/>
          <a:ext cx="3652707" cy="1673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2707">
                  <a:extLst>
                    <a:ext uri="{9D8B030D-6E8A-4147-A177-3AD203B41FA5}">
                      <a16:colId xmlns:a16="http://schemas.microsoft.com/office/drawing/2014/main" val="4130525810"/>
                    </a:ext>
                  </a:extLst>
                </a:gridCol>
              </a:tblGrid>
              <a:tr h="844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해설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911488"/>
                  </a:ext>
                </a:extLst>
              </a:tr>
              <a:tr h="414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스킬 효과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921187"/>
                  </a:ext>
                </a:extLst>
              </a:tr>
              <a:tr h="414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스킬 추가 효과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061756"/>
                  </a:ext>
                </a:extLst>
              </a:tr>
            </a:tbl>
          </a:graphicData>
        </a:graphic>
      </p:graphicFrame>
      <p:graphicFrame>
        <p:nvGraphicFramePr>
          <p:cNvPr id="505" name="표 505">
            <a:extLst>
              <a:ext uri="{FF2B5EF4-FFF2-40B4-BE49-F238E27FC236}">
                <a16:creationId xmlns:a16="http://schemas.microsoft.com/office/drawing/2014/main" id="{A7981D98-AD3C-4E07-8B2D-D63B22CC16C3}"/>
              </a:ext>
            </a:extLst>
          </p:cNvPr>
          <p:cNvGraphicFramePr>
            <a:graphicFrameLocks noGrp="1"/>
          </p:cNvGraphicFramePr>
          <p:nvPr/>
        </p:nvGraphicFramePr>
        <p:xfrm>
          <a:off x="6889171" y="2666492"/>
          <a:ext cx="79883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34792525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163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쿨 타임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239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12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사각형: 잘린 한쪽 모서리 501">
            <a:extLst>
              <a:ext uri="{FF2B5EF4-FFF2-40B4-BE49-F238E27FC236}">
                <a16:creationId xmlns:a16="http://schemas.microsoft.com/office/drawing/2014/main" id="{83F8C32F-7DE7-4C31-874E-CEE188FCA9A2}"/>
              </a:ext>
            </a:extLst>
          </p:cNvPr>
          <p:cNvSpPr/>
          <p:nvPr/>
        </p:nvSpPr>
        <p:spPr>
          <a:xfrm flipH="1">
            <a:off x="6432471" y="3327478"/>
            <a:ext cx="4970951" cy="115566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66675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4" name="표 499">
            <a:extLst>
              <a:ext uri="{FF2B5EF4-FFF2-40B4-BE49-F238E27FC236}">
                <a16:creationId xmlns:a16="http://schemas.microsoft.com/office/drawing/2014/main" id="{C407A019-CD6A-4B59-8CD5-4297465A8B04}"/>
              </a:ext>
            </a:extLst>
          </p:cNvPr>
          <p:cNvGraphicFramePr>
            <a:graphicFrameLocks noGrp="1"/>
          </p:cNvGraphicFramePr>
          <p:nvPr/>
        </p:nvGraphicFramePr>
        <p:xfrm>
          <a:off x="6639825" y="3494457"/>
          <a:ext cx="4656261" cy="806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6261">
                  <a:extLst>
                    <a:ext uri="{9D8B030D-6E8A-4147-A177-3AD203B41FA5}">
                      <a16:colId xmlns:a16="http://schemas.microsoft.com/office/drawing/2014/main" val="4130525810"/>
                    </a:ext>
                  </a:extLst>
                </a:gridCol>
              </a:tblGrid>
              <a:tr h="806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스킬 습득 조건 해설</a:t>
                      </a:r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911488"/>
                  </a:ext>
                </a:extLst>
              </a:tr>
            </a:tbl>
          </a:graphicData>
        </a:graphic>
      </p:graphicFrame>
      <p:sp>
        <p:nvSpPr>
          <p:cNvPr id="489" name="사각형: 잘린 한쪽 모서리 488">
            <a:extLst>
              <a:ext uri="{FF2B5EF4-FFF2-40B4-BE49-F238E27FC236}">
                <a16:creationId xmlns:a16="http://schemas.microsoft.com/office/drawing/2014/main" id="{49583D3A-8DFC-4CE6-BADD-76051AB3186C}"/>
              </a:ext>
            </a:extLst>
          </p:cNvPr>
          <p:cNvSpPr/>
          <p:nvPr/>
        </p:nvSpPr>
        <p:spPr>
          <a:xfrm flipH="1">
            <a:off x="6432472" y="1191793"/>
            <a:ext cx="4970951" cy="2033125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66675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15" name="사각형: 잘린 한쪽 모서리 14">
            <a:extLst>
              <a:ext uri="{FF2B5EF4-FFF2-40B4-BE49-F238E27FC236}">
                <a16:creationId xmlns:a16="http://schemas.microsoft.com/office/drawing/2014/main" id="{F3E0CF41-0368-4410-B7CD-A64962915DB0}"/>
              </a:ext>
            </a:extLst>
          </p:cNvPr>
          <p:cNvSpPr/>
          <p:nvPr/>
        </p:nvSpPr>
        <p:spPr>
          <a:xfrm flipH="1">
            <a:off x="1409700" y="1153795"/>
            <a:ext cx="4686300" cy="5412105"/>
          </a:xfrm>
          <a:prstGeom prst="snip1Rect">
            <a:avLst>
              <a:gd name="adj" fmla="val 2098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59D1B7-D81C-4C4C-A25A-F6255AEE66C6}"/>
              </a:ext>
            </a:extLst>
          </p:cNvPr>
          <p:cNvSpPr/>
          <p:nvPr/>
        </p:nvSpPr>
        <p:spPr>
          <a:xfrm>
            <a:off x="984738" y="2579604"/>
            <a:ext cx="1000819" cy="26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소림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0285C8-654D-499E-9F57-A84AC79C76ED}"/>
              </a:ext>
            </a:extLst>
          </p:cNvPr>
          <p:cNvSpPr/>
          <p:nvPr/>
        </p:nvSpPr>
        <p:spPr>
          <a:xfrm>
            <a:off x="984738" y="2893908"/>
            <a:ext cx="1000819" cy="26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무당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8C0DF3-7475-4D6A-912B-A6EB8ECD0960}"/>
              </a:ext>
            </a:extLst>
          </p:cNvPr>
          <p:cNvSpPr/>
          <p:nvPr/>
        </p:nvSpPr>
        <p:spPr>
          <a:xfrm>
            <a:off x="984738" y="2265300"/>
            <a:ext cx="1000819" cy="26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개방</a:t>
            </a: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23484106-6B73-48B7-BA17-51A73978612A}"/>
              </a:ext>
            </a:extLst>
          </p:cNvPr>
          <p:cNvSpPr/>
          <p:nvPr/>
        </p:nvSpPr>
        <p:spPr>
          <a:xfrm>
            <a:off x="984738" y="3527477"/>
            <a:ext cx="1000819" cy="26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곤륜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896E1A46-431D-4782-9A14-9E5A5C6AD12A}"/>
              </a:ext>
            </a:extLst>
          </p:cNvPr>
          <p:cNvSpPr/>
          <p:nvPr/>
        </p:nvSpPr>
        <p:spPr>
          <a:xfrm>
            <a:off x="984738" y="3857085"/>
            <a:ext cx="1000819" cy="26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종남</a:t>
            </a:r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BC81AF2F-6F0A-4E3F-8772-08AF10A05689}"/>
              </a:ext>
            </a:extLst>
          </p:cNvPr>
          <p:cNvSpPr/>
          <p:nvPr/>
        </p:nvSpPr>
        <p:spPr>
          <a:xfrm>
            <a:off x="984738" y="4171389"/>
            <a:ext cx="1000819" cy="26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마교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A86D438E-4C8F-418F-9F18-9E3D2FED9E86}"/>
              </a:ext>
            </a:extLst>
          </p:cNvPr>
          <p:cNvSpPr/>
          <p:nvPr/>
        </p:nvSpPr>
        <p:spPr>
          <a:xfrm>
            <a:off x="984738" y="4485693"/>
            <a:ext cx="1000819" cy="26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혈교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3125FFD6-B7CA-4F6A-86B6-13E26A0DAC6E}"/>
              </a:ext>
            </a:extLst>
          </p:cNvPr>
          <p:cNvSpPr/>
          <p:nvPr/>
        </p:nvSpPr>
        <p:spPr>
          <a:xfrm>
            <a:off x="984738" y="4815302"/>
            <a:ext cx="1000819" cy="26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하오문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1" name="직사각형 460">
            <a:extLst>
              <a:ext uri="{FF2B5EF4-FFF2-40B4-BE49-F238E27FC236}">
                <a16:creationId xmlns:a16="http://schemas.microsoft.com/office/drawing/2014/main" id="{B77C40A3-8429-43C7-B0C0-C0A26473A54E}"/>
              </a:ext>
            </a:extLst>
          </p:cNvPr>
          <p:cNvSpPr/>
          <p:nvPr/>
        </p:nvSpPr>
        <p:spPr>
          <a:xfrm>
            <a:off x="984738" y="5129606"/>
            <a:ext cx="1000819" cy="26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일월신교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FBD0AF60-85D8-494D-B3C5-9CF8D4D2FB4C}"/>
              </a:ext>
            </a:extLst>
          </p:cNvPr>
          <p:cNvSpPr/>
          <p:nvPr/>
        </p:nvSpPr>
        <p:spPr>
          <a:xfrm>
            <a:off x="984738" y="5443910"/>
            <a:ext cx="1000819" cy="26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좌도방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3" name="직사각형 462">
            <a:extLst>
              <a:ext uri="{FF2B5EF4-FFF2-40B4-BE49-F238E27FC236}">
                <a16:creationId xmlns:a16="http://schemas.microsoft.com/office/drawing/2014/main" id="{BED9C9DE-2E19-430F-8B1D-A9D01E215D5C}"/>
              </a:ext>
            </a:extLst>
          </p:cNvPr>
          <p:cNvSpPr/>
          <p:nvPr/>
        </p:nvSpPr>
        <p:spPr>
          <a:xfrm>
            <a:off x="984738" y="5758214"/>
            <a:ext cx="1000819" cy="26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우도방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사각형: 잘린 한쪽 모서리 52">
            <a:extLst>
              <a:ext uri="{FF2B5EF4-FFF2-40B4-BE49-F238E27FC236}">
                <a16:creationId xmlns:a16="http://schemas.microsoft.com/office/drawing/2014/main" id="{250C1BEF-79DB-4325-8C7F-2E0C38B9396E}"/>
              </a:ext>
            </a:extLst>
          </p:cNvPr>
          <p:cNvSpPr/>
          <p:nvPr/>
        </p:nvSpPr>
        <p:spPr>
          <a:xfrm flipH="1">
            <a:off x="1529862" y="1272479"/>
            <a:ext cx="4440025" cy="5100741"/>
          </a:xfrm>
          <a:prstGeom prst="snip1Rect">
            <a:avLst>
              <a:gd name="adj" fmla="val 209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4EA888-FB79-4203-B91E-02FBEE4275D7}"/>
              </a:ext>
            </a:extLst>
          </p:cNvPr>
          <p:cNvSpPr/>
          <p:nvPr/>
        </p:nvSpPr>
        <p:spPr>
          <a:xfrm>
            <a:off x="2140903" y="1641810"/>
            <a:ext cx="3626851" cy="4193711"/>
          </a:xfrm>
          <a:prstGeom prst="roundRect">
            <a:avLst>
              <a:gd name="adj" fmla="val 8018"/>
            </a:avLst>
          </a:prstGeom>
          <a:solidFill>
            <a:schemeClr val="accent3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0BE0A22-0552-4E74-A76C-7811BE70FEEE}"/>
              </a:ext>
            </a:extLst>
          </p:cNvPr>
          <p:cNvSpPr/>
          <p:nvPr/>
        </p:nvSpPr>
        <p:spPr>
          <a:xfrm>
            <a:off x="5356585" y="1103033"/>
            <a:ext cx="847892" cy="2428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닫기 </a:t>
            </a:r>
            <a:r>
              <a:rPr lang="en-US" altLang="ko-KR" sz="1200" dirty="0"/>
              <a:t>ESC</a:t>
            </a:r>
            <a:endParaRPr lang="ko-KR" altLang="en-US" sz="1200" dirty="0"/>
          </a:p>
        </p:txBody>
      </p:sp>
      <p:sp>
        <p:nvSpPr>
          <p:cNvPr id="425" name="사각형: 둥근 모서리 424">
            <a:extLst>
              <a:ext uri="{FF2B5EF4-FFF2-40B4-BE49-F238E27FC236}">
                <a16:creationId xmlns:a16="http://schemas.microsoft.com/office/drawing/2014/main" id="{ADE92162-046B-4D54-B0F6-F8987F6B2015}"/>
              </a:ext>
            </a:extLst>
          </p:cNvPr>
          <p:cNvSpPr/>
          <p:nvPr/>
        </p:nvSpPr>
        <p:spPr>
          <a:xfrm>
            <a:off x="5750169" y="1805144"/>
            <a:ext cx="45719" cy="389906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사각형: 둥근 모서리 425">
            <a:extLst>
              <a:ext uri="{FF2B5EF4-FFF2-40B4-BE49-F238E27FC236}">
                <a16:creationId xmlns:a16="http://schemas.microsoft.com/office/drawing/2014/main" id="{708FF318-E756-4A97-AF91-BA878075016D}"/>
              </a:ext>
            </a:extLst>
          </p:cNvPr>
          <p:cNvSpPr/>
          <p:nvPr/>
        </p:nvSpPr>
        <p:spPr>
          <a:xfrm>
            <a:off x="5715001" y="1866271"/>
            <a:ext cx="109216" cy="4223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9E0822B6-9064-4B2E-B9FB-CB069433913E}"/>
              </a:ext>
            </a:extLst>
          </p:cNvPr>
          <p:cNvSpPr/>
          <p:nvPr/>
        </p:nvSpPr>
        <p:spPr>
          <a:xfrm>
            <a:off x="3945830" y="6028202"/>
            <a:ext cx="1829710" cy="2143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잘린 한쪽 모서리 15">
            <a:extLst>
              <a:ext uri="{FF2B5EF4-FFF2-40B4-BE49-F238E27FC236}">
                <a16:creationId xmlns:a16="http://schemas.microsoft.com/office/drawing/2014/main" id="{BCBEC122-7459-4D94-BC52-562AE6CF9278}"/>
              </a:ext>
            </a:extLst>
          </p:cNvPr>
          <p:cNvSpPr/>
          <p:nvPr/>
        </p:nvSpPr>
        <p:spPr>
          <a:xfrm flipV="1">
            <a:off x="1131223" y="1153794"/>
            <a:ext cx="1087331" cy="594023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40A361-7924-4331-A7C5-FED72B009C22}"/>
              </a:ext>
            </a:extLst>
          </p:cNvPr>
          <p:cNvSpPr txBox="1"/>
          <p:nvPr/>
        </p:nvSpPr>
        <p:spPr>
          <a:xfrm>
            <a:off x="1208918" y="1253120"/>
            <a:ext cx="93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스킬창</a:t>
            </a:r>
            <a:endParaRPr lang="ko-KR" altLang="en-US" dirty="0"/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4695F91C-8A62-40A9-926B-FE2B0D08D0AF}"/>
              </a:ext>
            </a:extLst>
          </p:cNvPr>
          <p:cNvSpPr/>
          <p:nvPr/>
        </p:nvSpPr>
        <p:spPr>
          <a:xfrm>
            <a:off x="984738" y="3213173"/>
            <a:ext cx="1000819" cy="2699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화산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5" name="사각형: 둥근 모서리 464">
            <a:extLst>
              <a:ext uri="{FF2B5EF4-FFF2-40B4-BE49-F238E27FC236}">
                <a16:creationId xmlns:a16="http://schemas.microsoft.com/office/drawing/2014/main" id="{4B321857-11E4-4F7D-9DE3-DDD9A8623340}"/>
              </a:ext>
            </a:extLst>
          </p:cNvPr>
          <p:cNvSpPr/>
          <p:nvPr/>
        </p:nvSpPr>
        <p:spPr>
          <a:xfrm>
            <a:off x="1607925" y="6001654"/>
            <a:ext cx="1312218" cy="31873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120 / 250</a:t>
            </a:r>
            <a:endParaRPr lang="ko-KR" altLang="en-US" dirty="0"/>
          </a:p>
        </p:txBody>
      </p: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69A32E9C-B8C7-4874-8DAB-25BC17B1FD9F}"/>
              </a:ext>
            </a:extLst>
          </p:cNvPr>
          <p:cNvGrpSpPr/>
          <p:nvPr/>
        </p:nvGrpSpPr>
        <p:grpSpPr>
          <a:xfrm rot="18875921">
            <a:off x="4002943" y="6058119"/>
            <a:ext cx="102841" cy="179573"/>
            <a:chOff x="7192108" y="2400294"/>
            <a:chExt cx="360000" cy="628608"/>
          </a:xfrm>
        </p:grpSpPr>
        <p:sp>
          <p:nvSpPr>
            <p:cNvPr id="474" name="원형: 비어 있음 473">
              <a:extLst>
                <a:ext uri="{FF2B5EF4-FFF2-40B4-BE49-F238E27FC236}">
                  <a16:creationId xmlns:a16="http://schemas.microsoft.com/office/drawing/2014/main" id="{07B9F184-11F0-4C77-96F9-8DEFE003C065}"/>
                </a:ext>
              </a:extLst>
            </p:cNvPr>
            <p:cNvSpPr/>
            <p:nvPr/>
          </p:nvSpPr>
          <p:spPr>
            <a:xfrm>
              <a:off x="7192108" y="2400294"/>
              <a:ext cx="360000" cy="360000"/>
            </a:xfrm>
            <a:prstGeom prst="donut">
              <a:avLst>
                <a:gd name="adj" fmla="val 539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76" name="직선 연결선 475">
              <a:extLst>
                <a:ext uri="{FF2B5EF4-FFF2-40B4-BE49-F238E27FC236}">
                  <a16:creationId xmlns:a16="http://schemas.microsoft.com/office/drawing/2014/main" id="{F6D770CF-8DDB-4EDC-82A9-E3A0CC95FC12}"/>
                </a:ext>
              </a:extLst>
            </p:cNvPr>
            <p:cNvCxnSpPr>
              <a:cxnSpLocks/>
              <a:stCxn id="474" idx="4"/>
            </p:cNvCxnSpPr>
            <p:nvPr/>
          </p:nvCxnSpPr>
          <p:spPr>
            <a:xfrm>
              <a:off x="7372108" y="2760294"/>
              <a:ext cx="0" cy="26860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5DC1BEF6-58C0-4002-B7D1-ECABED680B17}"/>
                </a:ext>
              </a:extLst>
            </p:cNvPr>
            <p:cNvSpPr/>
            <p:nvPr/>
          </p:nvSpPr>
          <p:spPr>
            <a:xfrm>
              <a:off x="7430811" y="2603302"/>
              <a:ext cx="59289" cy="592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85" name="그림 484">
            <a:extLst>
              <a:ext uri="{FF2B5EF4-FFF2-40B4-BE49-F238E27FC236}">
                <a16:creationId xmlns:a16="http://schemas.microsoft.com/office/drawing/2014/main" id="{FD01D92D-4CA5-45BC-A15A-7AE285EE36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5"/>
          <a:stretch/>
        </p:blipFill>
        <p:spPr>
          <a:xfrm>
            <a:off x="2445186" y="2057956"/>
            <a:ext cx="3057334" cy="3781700"/>
          </a:xfrm>
          <a:prstGeom prst="rect">
            <a:avLst/>
          </a:prstGeom>
        </p:spPr>
      </p:pic>
      <p:sp>
        <p:nvSpPr>
          <p:cNvPr id="487" name="사각형: 둥근 모서리 486">
            <a:extLst>
              <a:ext uri="{FF2B5EF4-FFF2-40B4-BE49-F238E27FC236}">
                <a16:creationId xmlns:a16="http://schemas.microsoft.com/office/drawing/2014/main" id="{7D597A2C-D8C0-4217-98A2-FC98CF5C7686}"/>
              </a:ext>
            </a:extLst>
          </p:cNvPr>
          <p:cNvSpPr/>
          <p:nvPr/>
        </p:nvSpPr>
        <p:spPr>
          <a:xfrm>
            <a:off x="6795865" y="1488448"/>
            <a:ext cx="720000" cy="720000"/>
          </a:xfrm>
          <a:prstGeom prst="roundRect">
            <a:avLst>
              <a:gd name="adj" fmla="val 1300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4" name="사각형: 잘린 한쪽 모서리 493">
            <a:extLst>
              <a:ext uri="{FF2B5EF4-FFF2-40B4-BE49-F238E27FC236}">
                <a16:creationId xmlns:a16="http://schemas.microsoft.com/office/drawing/2014/main" id="{F7556DD6-278B-4EBD-A93D-9536E33C4387}"/>
              </a:ext>
            </a:extLst>
          </p:cNvPr>
          <p:cNvSpPr/>
          <p:nvPr/>
        </p:nvSpPr>
        <p:spPr>
          <a:xfrm flipV="1">
            <a:off x="6432473" y="1105739"/>
            <a:ext cx="1639766" cy="305758"/>
          </a:xfrm>
          <a:prstGeom prst="snip1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0A3F393F-730C-4431-A2A3-6CAC967E4C86}"/>
              </a:ext>
            </a:extLst>
          </p:cNvPr>
          <p:cNvSpPr txBox="1"/>
          <p:nvPr/>
        </p:nvSpPr>
        <p:spPr>
          <a:xfrm>
            <a:off x="6540950" y="1089234"/>
            <a:ext cx="163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칠매검</a:t>
            </a:r>
            <a:r>
              <a:rPr lang="en-US" altLang="ko-KR" dirty="0"/>
              <a:t>-</a:t>
            </a:r>
            <a:r>
              <a:rPr lang="ko-KR" altLang="en-US" dirty="0"/>
              <a:t>기초</a:t>
            </a:r>
          </a:p>
        </p:txBody>
      </p:sp>
      <p:sp>
        <p:nvSpPr>
          <p:cNvPr id="496" name="사각형: 둥근 모서리 495">
            <a:extLst>
              <a:ext uri="{FF2B5EF4-FFF2-40B4-BE49-F238E27FC236}">
                <a16:creationId xmlns:a16="http://schemas.microsoft.com/office/drawing/2014/main" id="{89CBA46D-D971-4A24-976A-A1170A7BB563}"/>
              </a:ext>
            </a:extLst>
          </p:cNvPr>
          <p:cNvSpPr/>
          <p:nvPr/>
        </p:nvSpPr>
        <p:spPr>
          <a:xfrm>
            <a:off x="10647960" y="1103432"/>
            <a:ext cx="847892" cy="2428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닫기 </a:t>
            </a:r>
            <a:r>
              <a:rPr lang="en-US" altLang="ko-KR" sz="1200" dirty="0"/>
              <a:t>ESC</a:t>
            </a:r>
            <a:endParaRPr lang="ko-KR" altLang="en-US" sz="1200" dirty="0"/>
          </a:p>
        </p:txBody>
      </p: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id="{C4470CA3-AD20-4F65-8F35-4DF714E2EB39}"/>
              </a:ext>
            </a:extLst>
          </p:cNvPr>
          <p:cNvSpPr/>
          <p:nvPr/>
        </p:nvSpPr>
        <p:spPr>
          <a:xfrm>
            <a:off x="10538892" y="4328644"/>
            <a:ext cx="916859" cy="33410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 20</a:t>
            </a:r>
            <a:endParaRPr lang="ko-KR" altLang="en-US" dirty="0"/>
          </a:p>
        </p:txBody>
      </p:sp>
      <p:graphicFrame>
        <p:nvGraphicFramePr>
          <p:cNvPr id="499" name="표 499">
            <a:extLst>
              <a:ext uri="{FF2B5EF4-FFF2-40B4-BE49-F238E27FC236}">
                <a16:creationId xmlns:a16="http://schemas.microsoft.com/office/drawing/2014/main" id="{3F4F41F5-3806-497E-97C2-671B18DE7664}"/>
              </a:ext>
            </a:extLst>
          </p:cNvPr>
          <p:cNvGraphicFramePr>
            <a:graphicFrameLocks noGrp="1"/>
          </p:cNvGraphicFramePr>
          <p:nvPr/>
        </p:nvGraphicFramePr>
        <p:xfrm>
          <a:off x="7667277" y="1428595"/>
          <a:ext cx="3652707" cy="1673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2707">
                  <a:extLst>
                    <a:ext uri="{9D8B030D-6E8A-4147-A177-3AD203B41FA5}">
                      <a16:colId xmlns:a16="http://schemas.microsoft.com/office/drawing/2014/main" val="4130525810"/>
                    </a:ext>
                  </a:extLst>
                </a:gridCol>
              </a:tblGrid>
              <a:tr h="844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해설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911488"/>
                  </a:ext>
                </a:extLst>
              </a:tr>
              <a:tr h="414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스킬 효과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921187"/>
                  </a:ext>
                </a:extLst>
              </a:tr>
              <a:tr h="414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스킬 추가 효과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061756"/>
                  </a:ext>
                </a:extLst>
              </a:tr>
            </a:tbl>
          </a:graphicData>
        </a:graphic>
      </p:graphicFrame>
      <p:graphicFrame>
        <p:nvGraphicFramePr>
          <p:cNvPr id="505" name="표 505">
            <a:extLst>
              <a:ext uri="{FF2B5EF4-FFF2-40B4-BE49-F238E27FC236}">
                <a16:creationId xmlns:a16="http://schemas.microsoft.com/office/drawing/2014/main" id="{A7981D98-AD3C-4E07-8B2D-D63B22CC16C3}"/>
              </a:ext>
            </a:extLst>
          </p:cNvPr>
          <p:cNvGraphicFramePr>
            <a:graphicFrameLocks noGrp="1"/>
          </p:cNvGraphicFramePr>
          <p:nvPr/>
        </p:nvGraphicFramePr>
        <p:xfrm>
          <a:off x="6889171" y="2666492"/>
          <a:ext cx="79883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34792525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163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쿨 타임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239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06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66496"/>
              </p:ext>
            </p:extLst>
          </p:nvPr>
        </p:nvGraphicFramePr>
        <p:xfrm>
          <a:off x="1700847" y="2636520"/>
          <a:ext cx="879030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해금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해금하기 위한 조건을 달성하여 스킬을 활성화할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플레이어들은 자신이 원하는 스킬을 습득하기 위해서 게임의 다양한 요소들을 연구하고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플레이하게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그 과정에서 자연스럽게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세력 등에 요소들을 접하게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693871"/>
              </p:ext>
            </p:extLst>
          </p:nvPr>
        </p:nvGraphicFramePr>
        <p:xfrm>
          <a:off x="1700847" y="2423160"/>
          <a:ext cx="87903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해금하기 위해서는 해당 스킬의 해금 조건을 모두 만족해야 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조건에는 플레이어의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비급서의 사용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다른 스킬의 습득이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조건은 하나의 스킬에 복수로 존재할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해금 조건이 모두 충족될 경우 해당 스킬은 스킬 습득 가능 상태가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38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습득 가능 상태가 된 스킬은 스킬 창에서 확인할 수 있게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8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1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DDAC91-298F-4505-98B6-D737525A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48" y="1328737"/>
            <a:ext cx="1809750" cy="4200525"/>
          </a:xfrm>
          <a:prstGeom prst="rect">
            <a:avLst/>
          </a:prstGeom>
        </p:spPr>
      </p:pic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60EB73D-5B09-42DC-9F67-10C1E176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9076"/>
              </p:ext>
            </p:extLst>
          </p:nvPr>
        </p:nvGraphicFramePr>
        <p:xfrm>
          <a:off x="1409700" y="1996440"/>
          <a:ext cx="59537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1337267540"/>
                    </a:ext>
                  </a:extLst>
                </a:gridCol>
                <a:gridCol w="4694555">
                  <a:extLst>
                    <a:ext uri="{9D8B030D-6E8A-4147-A177-3AD203B41FA5}">
                      <a16:colId xmlns:a16="http://schemas.microsoft.com/office/drawing/2014/main" val="20317389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 조건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1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내에서의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0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비급서의 사용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사용하여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서고에서 획득 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03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스킬의 활성화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4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퀘스트의 완료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2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81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습득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78091"/>
              </p:ext>
            </p:extLst>
          </p:nvPr>
        </p:nvGraphicFramePr>
        <p:xfrm>
          <a:off x="1700847" y="2636520"/>
          <a:ext cx="87903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습득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 해금 조건을 만족하여 스킬 습득 가능 상태가 된 스킬 포인트를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소비하여 활성화 해서 사용할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스킬의 해금 조건을 달성해도 스킬 포인트를 사용하지 않을 경우 해당 스킬을 사용할 수 없다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스킬 포인트는 한정되어 있기에 플레이어는 자신의 게임 플레이 방식에 따라 스킬 포인트를 배치하여 자신만의 스킬 트리를 만들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044962"/>
              </p:ext>
            </p:extLst>
          </p:nvPr>
        </p:nvGraphicFramePr>
        <p:xfrm>
          <a:off x="1555591" y="2087880"/>
          <a:ext cx="908081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습득하기 위해서는 스킬 창에서 해금된 스킬에 스킬 포인트를 투자하여 활성화 해야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포인트는 레벨 업 및 수련으로 획득할 수 있으며 경지별로 얻을 수 있는 한계치가 존재한다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활성화시 소비 되는 스킬 포인트는 스킬의 종류에 따라서 다르다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상위의 스킬일 수록 소비되는 스킬 포인트의 량이 늘어난다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포인트를 소비하여 활성화할 수 있는 스킬은 노란색 테두리가 생긴다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306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비활성화 되어 있는 사용할 수 없는 스킬은 아이콘이 무채색으로 표현된다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5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활성화 되어 있어 사용할 수 있는 스킬 아이콘이 유채색으로 표현된다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27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170A0B-A824-4BF3-99B5-D466EF498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415" y="1153795"/>
            <a:ext cx="6379186" cy="542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15" name="사각형: 잘린 한쪽 모서리 14">
            <a:extLst>
              <a:ext uri="{FF2B5EF4-FFF2-40B4-BE49-F238E27FC236}">
                <a16:creationId xmlns:a16="http://schemas.microsoft.com/office/drawing/2014/main" id="{F3E0CF41-0368-4410-B7CD-A64962915DB0}"/>
              </a:ext>
            </a:extLst>
          </p:cNvPr>
          <p:cNvSpPr/>
          <p:nvPr/>
        </p:nvSpPr>
        <p:spPr>
          <a:xfrm flipH="1">
            <a:off x="1409700" y="1153795"/>
            <a:ext cx="4686300" cy="5412105"/>
          </a:xfrm>
          <a:prstGeom prst="snip1Rect">
            <a:avLst>
              <a:gd name="adj" fmla="val 2098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59D1B7-D81C-4C4C-A25A-F6255AEE66C6}"/>
              </a:ext>
            </a:extLst>
          </p:cNvPr>
          <p:cNvSpPr/>
          <p:nvPr/>
        </p:nvSpPr>
        <p:spPr>
          <a:xfrm>
            <a:off x="984738" y="2579604"/>
            <a:ext cx="1000819" cy="26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소림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0285C8-654D-499E-9F57-A84AC79C76ED}"/>
              </a:ext>
            </a:extLst>
          </p:cNvPr>
          <p:cNvSpPr/>
          <p:nvPr/>
        </p:nvSpPr>
        <p:spPr>
          <a:xfrm>
            <a:off x="984738" y="2893908"/>
            <a:ext cx="1000819" cy="26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무당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8C0DF3-7475-4D6A-912B-A6EB8ECD0960}"/>
              </a:ext>
            </a:extLst>
          </p:cNvPr>
          <p:cNvSpPr/>
          <p:nvPr/>
        </p:nvSpPr>
        <p:spPr>
          <a:xfrm>
            <a:off x="984738" y="2265300"/>
            <a:ext cx="1000819" cy="26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개방</a:t>
            </a: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23484106-6B73-48B7-BA17-51A73978612A}"/>
              </a:ext>
            </a:extLst>
          </p:cNvPr>
          <p:cNvSpPr/>
          <p:nvPr/>
        </p:nvSpPr>
        <p:spPr>
          <a:xfrm>
            <a:off x="984738" y="3527477"/>
            <a:ext cx="1000819" cy="26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곤륜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896E1A46-431D-4782-9A14-9E5A5C6AD12A}"/>
              </a:ext>
            </a:extLst>
          </p:cNvPr>
          <p:cNvSpPr/>
          <p:nvPr/>
        </p:nvSpPr>
        <p:spPr>
          <a:xfrm>
            <a:off x="984738" y="3857085"/>
            <a:ext cx="1000819" cy="26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종남</a:t>
            </a:r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BC81AF2F-6F0A-4E3F-8772-08AF10A05689}"/>
              </a:ext>
            </a:extLst>
          </p:cNvPr>
          <p:cNvSpPr/>
          <p:nvPr/>
        </p:nvSpPr>
        <p:spPr>
          <a:xfrm>
            <a:off x="984738" y="4171389"/>
            <a:ext cx="1000819" cy="26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마교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A86D438E-4C8F-418F-9F18-9E3D2FED9E86}"/>
              </a:ext>
            </a:extLst>
          </p:cNvPr>
          <p:cNvSpPr/>
          <p:nvPr/>
        </p:nvSpPr>
        <p:spPr>
          <a:xfrm>
            <a:off x="984738" y="4485693"/>
            <a:ext cx="1000819" cy="26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혈교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3125FFD6-B7CA-4F6A-86B6-13E26A0DAC6E}"/>
              </a:ext>
            </a:extLst>
          </p:cNvPr>
          <p:cNvSpPr/>
          <p:nvPr/>
        </p:nvSpPr>
        <p:spPr>
          <a:xfrm>
            <a:off x="984738" y="4815302"/>
            <a:ext cx="1000819" cy="26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하오문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1" name="직사각형 460">
            <a:extLst>
              <a:ext uri="{FF2B5EF4-FFF2-40B4-BE49-F238E27FC236}">
                <a16:creationId xmlns:a16="http://schemas.microsoft.com/office/drawing/2014/main" id="{B77C40A3-8429-43C7-B0C0-C0A26473A54E}"/>
              </a:ext>
            </a:extLst>
          </p:cNvPr>
          <p:cNvSpPr/>
          <p:nvPr/>
        </p:nvSpPr>
        <p:spPr>
          <a:xfrm>
            <a:off x="984738" y="5129606"/>
            <a:ext cx="1000819" cy="26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일월신교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FBD0AF60-85D8-494D-B3C5-9CF8D4D2FB4C}"/>
              </a:ext>
            </a:extLst>
          </p:cNvPr>
          <p:cNvSpPr/>
          <p:nvPr/>
        </p:nvSpPr>
        <p:spPr>
          <a:xfrm>
            <a:off x="984738" y="5443910"/>
            <a:ext cx="1000819" cy="26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좌도방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3" name="직사각형 462">
            <a:extLst>
              <a:ext uri="{FF2B5EF4-FFF2-40B4-BE49-F238E27FC236}">
                <a16:creationId xmlns:a16="http://schemas.microsoft.com/office/drawing/2014/main" id="{BED9C9DE-2E19-430F-8B1D-A9D01E215D5C}"/>
              </a:ext>
            </a:extLst>
          </p:cNvPr>
          <p:cNvSpPr/>
          <p:nvPr/>
        </p:nvSpPr>
        <p:spPr>
          <a:xfrm>
            <a:off x="984738" y="5758214"/>
            <a:ext cx="1000819" cy="26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우도방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사각형: 잘린 한쪽 모서리 52">
            <a:extLst>
              <a:ext uri="{FF2B5EF4-FFF2-40B4-BE49-F238E27FC236}">
                <a16:creationId xmlns:a16="http://schemas.microsoft.com/office/drawing/2014/main" id="{250C1BEF-79DB-4325-8C7F-2E0C38B9396E}"/>
              </a:ext>
            </a:extLst>
          </p:cNvPr>
          <p:cNvSpPr/>
          <p:nvPr/>
        </p:nvSpPr>
        <p:spPr>
          <a:xfrm flipH="1">
            <a:off x="1529862" y="1272479"/>
            <a:ext cx="4440025" cy="5100741"/>
          </a:xfrm>
          <a:prstGeom prst="snip1Rect">
            <a:avLst>
              <a:gd name="adj" fmla="val 209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4EA888-FB79-4203-B91E-02FBEE4275D7}"/>
              </a:ext>
            </a:extLst>
          </p:cNvPr>
          <p:cNvSpPr/>
          <p:nvPr/>
        </p:nvSpPr>
        <p:spPr>
          <a:xfrm>
            <a:off x="2140903" y="1641810"/>
            <a:ext cx="3626851" cy="4193711"/>
          </a:xfrm>
          <a:prstGeom prst="roundRect">
            <a:avLst>
              <a:gd name="adj" fmla="val 8018"/>
            </a:avLst>
          </a:prstGeom>
          <a:solidFill>
            <a:schemeClr val="accent3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0BE0A22-0552-4E74-A76C-7811BE70FEEE}"/>
              </a:ext>
            </a:extLst>
          </p:cNvPr>
          <p:cNvSpPr/>
          <p:nvPr/>
        </p:nvSpPr>
        <p:spPr>
          <a:xfrm>
            <a:off x="5356585" y="1103033"/>
            <a:ext cx="847892" cy="2428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닫기 </a:t>
            </a:r>
            <a:r>
              <a:rPr lang="en-US" altLang="ko-KR" sz="1200" dirty="0"/>
              <a:t>ESC</a:t>
            </a:r>
            <a:endParaRPr lang="ko-KR" altLang="en-US" sz="1200" dirty="0"/>
          </a:p>
        </p:txBody>
      </p:sp>
      <p:sp>
        <p:nvSpPr>
          <p:cNvPr id="425" name="사각형: 둥근 모서리 424">
            <a:extLst>
              <a:ext uri="{FF2B5EF4-FFF2-40B4-BE49-F238E27FC236}">
                <a16:creationId xmlns:a16="http://schemas.microsoft.com/office/drawing/2014/main" id="{ADE92162-046B-4D54-B0F6-F8987F6B2015}"/>
              </a:ext>
            </a:extLst>
          </p:cNvPr>
          <p:cNvSpPr/>
          <p:nvPr/>
        </p:nvSpPr>
        <p:spPr>
          <a:xfrm>
            <a:off x="5750169" y="1805144"/>
            <a:ext cx="45719" cy="389906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사각형: 둥근 모서리 425">
            <a:extLst>
              <a:ext uri="{FF2B5EF4-FFF2-40B4-BE49-F238E27FC236}">
                <a16:creationId xmlns:a16="http://schemas.microsoft.com/office/drawing/2014/main" id="{708FF318-E756-4A97-AF91-BA878075016D}"/>
              </a:ext>
            </a:extLst>
          </p:cNvPr>
          <p:cNvSpPr/>
          <p:nvPr/>
        </p:nvSpPr>
        <p:spPr>
          <a:xfrm>
            <a:off x="5715001" y="1866271"/>
            <a:ext cx="109216" cy="4223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9E0822B6-9064-4B2E-B9FB-CB069433913E}"/>
              </a:ext>
            </a:extLst>
          </p:cNvPr>
          <p:cNvSpPr/>
          <p:nvPr/>
        </p:nvSpPr>
        <p:spPr>
          <a:xfrm>
            <a:off x="3945830" y="6028202"/>
            <a:ext cx="1829710" cy="2143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잘린 한쪽 모서리 15">
            <a:extLst>
              <a:ext uri="{FF2B5EF4-FFF2-40B4-BE49-F238E27FC236}">
                <a16:creationId xmlns:a16="http://schemas.microsoft.com/office/drawing/2014/main" id="{BCBEC122-7459-4D94-BC52-562AE6CF9278}"/>
              </a:ext>
            </a:extLst>
          </p:cNvPr>
          <p:cNvSpPr/>
          <p:nvPr/>
        </p:nvSpPr>
        <p:spPr>
          <a:xfrm flipV="1">
            <a:off x="1131223" y="1153794"/>
            <a:ext cx="1087331" cy="594023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40A361-7924-4331-A7C5-FED72B009C22}"/>
              </a:ext>
            </a:extLst>
          </p:cNvPr>
          <p:cNvSpPr txBox="1"/>
          <p:nvPr/>
        </p:nvSpPr>
        <p:spPr>
          <a:xfrm>
            <a:off x="1208918" y="1253120"/>
            <a:ext cx="93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스킬창</a:t>
            </a:r>
            <a:endParaRPr lang="ko-KR" altLang="en-US" dirty="0"/>
          </a:p>
        </p:txBody>
      </p:sp>
      <p:sp>
        <p:nvSpPr>
          <p:cNvPr id="465" name="사각형: 둥근 모서리 464">
            <a:extLst>
              <a:ext uri="{FF2B5EF4-FFF2-40B4-BE49-F238E27FC236}">
                <a16:creationId xmlns:a16="http://schemas.microsoft.com/office/drawing/2014/main" id="{4B321857-11E4-4F7D-9DE3-DDD9A8623340}"/>
              </a:ext>
            </a:extLst>
          </p:cNvPr>
          <p:cNvSpPr/>
          <p:nvPr/>
        </p:nvSpPr>
        <p:spPr>
          <a:xfrm>
            <a:off x="1607925" y="6001654"/>
            <a:ext cx="1312218" cy="31873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120 / 250</a:t>
            </a:r>
            <a:endParaRPr lang="ko-KR" altLang="en-US" dirty="0"/>
          </a:p>
        </p:txBody>
      </p: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69A32E9C-B8C7-4874-8DAB-25BC17B1FD9F}"/>
              </a:ext>
            </a:extLst>
          </p:cNvPr>
          <p:cNvGrpSpPr/>
          <p:nvPr/>
        </p:nvGrpSpPr>
        <p:grpSpPr>
          <a:xfrm rot="18875921">
            <a:off x="4002943" y="6058119"/>
            <a:ext cx="102841" cy="179573"/>
            <a:chOff x="7192108" y="2400294"/>
            <a:chExt cx="360000" cy="628608"/>
          </a:xfrm>
        </p:grpSpPr>
        <p:sp>
          <p:nvSpPr>
            <p:cNvPr id="474" name="원형: 비어 있음 473">
              <a:extLst>
                <a:ext uri="{FF2B5EF4-FFF2-40B4-BE49-F238E27FC236}">
                  <a16:creationId xmlns:a16="http://schemas.microsoft.com/office/drawing/2014/main" id="{07B9F184-11F0-4C77-96F9-8DEFE003C065}"/>
                </a:ext>
              </a:extLst>
            </p:cNvPr>
            <p:cNvSpPr/>
            <p:nvPr/>
          </p:nvSpPr>
          <p:spPr>
            <a:xfrm>
              <a:off x="7192108" y="2400294"/>
              <a:ext cx="360000" cy="360000"/>
            </a:xfrm>
            <a:prstGeom prst="donut">
              <a:avLst>
                <a:gd name="adj" fmla="val 539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76" name="직선 연결선 475">
              <a:extLst>
                <a:ext uri="{FF2B5EF4-FFF2-40B4-BE49-F238E27FC236}">
                  <a16:creationId xmlns:a16="http://schemas.microsoft.com/office/drawing/2014/main" id="{F6D770CF-8DDB-4EDC-82A9-E3A0CC95FC12}"/>
                </a:ext>
              </a:extLst>
            </p:cNvPr>
            <p:cNvCxnSpPr>
              <a:cxnSpLocks/>
              <a:stCxn id="474" idx="4"/>
            </p:cNvCxnSpPr>
            <p:nvPr/>
          </p:nvCxnSpPr>
          <p:spPr>
            <a:xfrm>
              <a:off x="7372108" y="2760294"/>
              <a:ext cx="0" cy="26860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5DC1BEF6-58C0-4002-B7D1-ECABED680B17}"/>
                </a:ext>
              </a:extLst>
            </p:cNvPr>
            <p:cNvSpPr/>
            <p:nvPr/>
          </p:nvSpPr>
          <p:spPr>
            <a:xfrm>
              <a:off x="7430811" y="2603302"/>
              <a:ext cx="59289" cy="592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85" name="그림 484">
            <a:extLst>
              <a:ext uri="{FF2B5EF4-FFF2-40B4-BE49-F238E27FC236}">
                <a16:creationId xmlns:a16="http://schemas.microsoft.com/office/drawing/2014/main" id="{FD01D92D-4CA5-45BC-A15A-7AE285EE36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5"/>
          <a:stretch/>
        </p:blipFill>
        <p:spPr>
          <a:xfrm>
            <a:off x="2445186" y="2057956"/>
            <a:ext cx="3057334" cy="3781700"/>
          </a:xfrm>
          <a:prstGeom prst="rect">
            <a:avLst/>
          </a:prstGeom>
        </p:spPr>
      </p:pic>
      <p:graphicFrame>
        <p:nvGraphicFramePr>
          <p:cNvPr id="507" name="표 507">
            <a:extLst>
              <a:ext uri="{FF2B5EF4-FFF2-40B4-BE49-F238E27FC236}">
                <a16:creationId xmlns:a16="http://schemas.microsoft.com/office/drawing/2014/main" id="{AB42501C-9E28-4554-95F0-10E756B8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07447"/>
              </p:ext>
            </p:extLst>
          </p:nvPr>
        </p:nvGraphicFramePr>
        <p:xfrm>
          <a:off x="6225988" y="2209800"/>
          <a:ext cx="529367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373505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576955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별로 스킬을 정리해서 볼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확인 중인 스킬의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활성화 스킬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활성화 되어 사용 가능한 스킬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활성화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활성화 할 수 있는 스킬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3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비활성화 스킬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해금은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했지만활성화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되지 않은 스킬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23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사용 가능한 스킬 포인트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스킬 포인트의 총합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스킬을 이름으로 검색 할 수 있다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72628"/>
                  </a:ext>
                </a:extLst>
              </a:tr>
            </a:tbl>
          </a:graphicData>
        </a:graphic>
      </p:graphicFrame>
      <p:sp>
        <p:nvSpPr>
          <p:cNvPr id="510" name="직사각형 509">
            <a:extLst>
              <a:ext uri="{FF2B5EF4-FFF2-40B4-BE49-F238E27FC236}">
                <a16:creationId xmlns:a16="http://schemas.microsoft.com/office/drawing/2014/main" id="{0C0AD466-3D59-4F50-A25C-D6B630993EBB}"/>
              </a:ext>
            </a:extLst>
          </p:cNvPr>
          <p:cNvSpPr/>
          <p:nvPr/>
        </p:nvSpPr>
        <p:spPr>
          <a:xfrm>
            <a:off x="867586" y="2179598"/>
            <a:ext cx="721388" cy="389936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8" name="타원 507">
            <a:extLst>
              <a:ext uri="{FF2B5EF4-FFF2-40B4-BE49-F238E27FC236}">
                <a16:creationId xmlns:a16="http://schemas.microsoft.com/office/drawing/2014/main" id="{0F987CE0-B91D-43DB-AF5B-06B6BDC3EC7C}"/>
              </a:ext>
            </a:extLst>
          </p:cNvPr>
          <p:cNvSpPr>
            <a:spLocks noChangeAspect="1"/>
          </p:cNvSpPr>
          <p:nvPr/>
        </p:nvSpPr>
        <p:spPr>
          <a:xfrm>
            <a:off x="732173" y="1999585"/>
            <a:ext cx="310031" cy="310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4695F91C-8A62-40A9-926B-FE2B0D08D0AF}"/>
              </a:ext>
            </a:extLst>
          </p:cNvPr>
          <p:cNvSpPr/>
          <p:nvPr/>
        </p:nvSpPr>
        <p:spPr>
          <a:xfrm>
            <a:off x="984738" y="3213173"/>
            <a:ext cx="1000819" cy="2699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화산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2" name="직사각형 511">
            <a:extLst>
              <a:ext uri="{FF2B5EF4-FFF2-40B4-BE49-F238E27FC236}">
                <a16:creationId xmlns:a16="http://schemas.microsoft.com/office/drawing/2014/main" id="{118097C4-1217-47CF-BA57-4187D715D98E}"/>
              </a:ext>
            </a:extLst>
          </p:cNvPr>
          <p:cNvSpPr/>
          <p:nvPr/>
        </p:nvSpPr>
        <p:spPr>
          <a:xfrm>
            <a:off x="947577" y="3163002"/>
            <a:ext cx="1101025" cy="36447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3" name="직사각형 512">
            <a:extLst>
              <a:ext uri="{FF2B5EF4-FFF2-40B4-BE49-F238E27FC236}">
                <a16:creationId xmlns:a16="http://schemas.microsoft.com/office/drawing/2014/main" id="{7401B38F-AD90-41E5-9303-D56A6A1A384B}"/>
              </a:ext>
            </a:extLst>
          </p:cNvPr>
          <p:cNvSpPr/>
          <p:nvPr/>
        </p:nvSpPr>
        <p:spPr>
          <a:xfrm>
            <a:off x="1699120" y="6003886"/>
            <a:ext cx="480214" cy="31873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4" name="직사각형 513">
            <a:extLst>
              <a:ext uri="{FF2B5EF4-FFF2-40B4-BE49-F238E27FC236}">
                <a16:creationId xmlns:a16="http://schemas.microsoft.com/office/drawing/2014/main" id="{4BA88CD3-B9D2-426F-A8C0-C5272AC9D4F7}"/>
              </a:ext>
            </a:extLst>
          </p:cNvPr>
          <p:cNvSpPr/>
          <p:nvPr/>
        </p:nvSpPr>
        <p:spPr>
          <a:xfrm>
            <a:off x="2351987" y="6003886"/>
            <a:ext cx="480214" cy="31873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7C6AF0BD-AFDD-4D25-A8D5-CE63E2EA65F9}"/>
              </a:ext>
            </a:extLst>
          </p:cNvPr>
          <p:cNvSpPr/>
          <p:nvPr/>
        </p:nvSpPr>
        <p:spPr>
          <a:xfrm>
            <a:off x="3928245" y="6002626"/>
            <a:ext cx="1878387" cy="26998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9" name="직사각형 518">
            <a:extLst>
              <a:ext uri="{FF2B5EF4-FFF2-40B4-BE49-F238E27FC236}">
                <a16:creationId xmlns:a16="http://schemas.microsoft.com/office/drawing/2014/main" id="{5732AB53-2622-473C-9537-8C2FC39F95B9}"/>
              </a:ext>
            </a:extLst>
          </p:cNvPr>
          <p:cNvSpPr/>
          <p:nvPr/>
        </p:nvSpPr>
        <p:spPr>
          <a:xfrm>
            <a:off x="2932144" y="4112112"/>
            <a:ext cx="430295" cy="42238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0" name="직사각형 519">
            <a:extLst>
              <a:ext uri="{FF2B5EF4-FFF2-40B4-BE49-F238E27FC236}">
                <a16:creationId xmlns:a16="http://schemas.microsoft.com/office/drawing/2014/main" id="{7E0A6324-A5AB-4A6C-82B4-F860A8B1A596}"/>
              </a:ext>
            </a:extLst>
          </p:cNvPr>
          <p:cNvSpPr/>
          <p:nvPr/>
        </p:nvSpPr>
        <p:spPr>
          <a:xfrm>
            <a:off x="2410519" y="3069569"/>
            <a:ext cx="430295" cy="42238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1" name="직사각형 520">
            <a:extLst>
              <a:ext uri="{FF2B5EF4-FFF2-40B4-BE49-F238E27FC236}">
                <a16:creationId xmlns:a16="http://schemas.microsoft.com/office/drawing/2014/main" id="{E098CC0A-4883-4DB9-B690-5231654C9C00}"/>
              </a:ext>
            </a:extLst>
          </p:cNvPr>
          <p:cNvSpPr/>
          <p:nvPr/>
        </p:nvSpPr>
        <p:spPr>
          <a:xfrm>
            <a:off x="3453696" y="2033075"/>
            <a:ext cx="430295" cy="42238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3" name="타원 522">
            <a:extLst>
              <a:ext uri="{FF2B5EF4-FFF2-40B4-BE49-F238E27FC236}">
                <a16:creationId xmlns:a16="http://schemas.microsoft.com/office/drawing/2014/main" id="{AC9A8E19-6961-4F3A-A8DA-64A1EF741FD1}"/>
              </a:ext>
            </a:extLst>
          </p:cNvPr>
          <p:cNvSpPr>
            <a:spLocks noChangeAspect="1"/>
          </p:cNvSpPr>
          <p:nvPr/>
        </p:nvSpPr>
        <p:spPr>
          <a:xfrm>
            <a:off x="732173" y="3009713"/>
            <a:ext cx="310031" cy="310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24" name="타원 523">
            <a:extLst>
              <a:ext uri="{FF2B5EF4-FFF2-40B4-BE49-F238E27FC236}">
                <a16:creationId xmlns:a16="http://schemas.microsoft.com/office/drawing/2014/main" id="{948EA565-BD12-477F-B03E-802372DB4031}"/>
              </a:ext>
            </a:extLst>
          </p:cNvPr>
          <p:cNvSpPr>
            <a:spLocks noChangeAspect="1"/>
          </p:cNvSpPr>
          <p:nvPr/>
        </p:nvSpPr>
        <p:spPr>
          <a:xfrm>
            <a:off x="3513827" y="1677644"/>
            <a:ext cx="310031" cy="310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25" name="타원 524">
            <a:extLst>
              <a:ext uri="{FF2B5EF4-FFF2-40B4-BE49-F238E27FC236}">
                <a16:creationId xmlns:a16="http://schemas.microsoft.com/office/drawing/2014/main" id="{FA3B6574-CD8C-472E-8CD9-C21F626B1BDE}"/>
              </a:ext>
            </a:extLst>
          </p:cNvPr>
          <p:cNvSpPr>
            <a:spLocks noChangeAspect="1"/>
          </p:cNvSpPr>
          <p:nvPr/>
        </p:nvSpPr>
        <p:spPr>
          <a:xfrm>
            <a:off x="2470650" y="2703055"/>
            <a:ext cx="310031" cy="310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26" name="타원 525">
            <a:extLst>
              <a:ext uri="{FF2B5EF4-FFF2-40B4-BE49-F238E27FC236}">
                <a16:creationId xmlns:a16="http://schemas.microsoft.com/office/drawing/2014/main" id="{D60D5361-F106-4EF3-A048-AED913591FDD}"/>
              </a:ext>
            </a:extLst>
          </p:cNvPr>
          <p:cNvSpPr>
            <a:spLocks noChangeAspect="1"/>
          </p:cNvSpPr>
          <p:nvPr/>
        </p:nvSpPr>
        <p:spPr>
          <a:xfrm>
            <a:off x="2992275" y="3738665"/>
            <a:ext cx="310031" cy="310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27" name="타원 526">
            <a:extLst>
              <a:ext uri="{FF2B5EF4-FFF2-40B4-BE49-F238E27FC236}">
                <a16:creationId xmlns:a16="http://schemas.microsoft.com/office/drawing/2014/main" id="{234307B3-C109-4A27-B314-D680ED008129}"/>
              </a:ext>
            </a:extLst>
          </p:cNvPr>
          <p:cNvSpPr>
            <a:spLocks noChangeAspect="1"/>
          </p:cNvSpPr>
          <p:nvPr/>
        </p:nvSpPr>
        <p:spPr>
          <a:xfrm>
            <a:off x="1663772" y="5647307"/>
            <a:ext cx="310031" cy="310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28" name="타원 527">
            <a:extLst>
              <a:ext uri="{FF2B5EF4-FFF2-40B4-BE49-F238E27FC236}">
                <a16:creationId xmlns:a16="http://schemas.microsoft.com/office/drawing/2014/main" id="{A3E23520-D58E-4AE8-84F2-FB7AB6EB5FA5}"/>
              </a:ext>
            </a:extLst>
          </p:cNvPr>
          <p:cNvSpPr>
            <a:spLocks noChangeAspect="1"/>
          </p:cNvSpPr>
          <p:nvPr/>
        </p:nvSpPr>
        <p:spPr>
          <a:xfrm>
            <a:off x="2315198" y="5647307"/>
            <a:ext cx="310031" cy="310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29" name="타원 528">
            <a:extLst>
              <a:ext uri="{FF2B5EF4-FFF2-40B4-BE49-F238E27FC236}">
                <a16:creationId xmlns:a16="http://schemas.microsoft.com/office/drawing/2014/main" id="{19653C07-1F5E-4EC9-A25F-7E99057878E6}"/>
              </a:ext>
            </a:extLst>
          </p:cNvPr>
          <p:cNvSpPr>
            <a:spLocks noChangeAspect="1"/>
          </p:cNvSpPr>
          <p:nvPr/>
        </p:nvSpPr>
        <p:spPr>
          <a:xfrm>
            <a:off x="3568545" y="5972082"/>
            <a:ext cx="310031" cy="310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Pages>17</Pages>
  <Words>493</Words>
  <Characters>0</Characters>
  <Application>Microsoft Office PowerPoint</Application>
  <DocSecurity>0</DocSecurity>
  <PresentationFormat>와이드스크린</PresentationFormat>
  <Lines>0</Lines>
  <Paragraphs>146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스킬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542</cp:revision>
  <dcterms:modified xsi:type="dcterms:W3CDTF">2024-02-15T10:48:28Z</dcterms:modified>
  <cp:version>9.103.97.45139</cp:version>
</cp:coreProperties>
</file>